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4"/>
  </p:sldMasterIdLst>
  <p:notesMasterIdLst>
    <p:notesMasterId r:id="rId6"/>
  </p:notesMasterIdLst>
  <p:handoutMasterIdLst>
    <p:handoutMasterId r:id="rId7"/>
  </p:handoutMasterIdLst>
  <p:sldIdLst>
    <p:sldId id="265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91" autoAdjust="0"/>
    <p:restoredTop sz="94660"/>
  </p:normalViewPr>
  <p:slideViewPr>
    <p:cSldViewPr snapToGrid="0">
      <p:cViewPr varScale="1">
        <p:scale>
          <a:sx n="51" d="100"/>
          <a:sy n="51" d="100"/>
        </p:scale>
        <p:origin x="80" y="3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8" d="100"/>
          <a:sy n="68" d="100"/>
        </p:scale>
        <p:origin x="1779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90C0A257-B081-4972-B0CF-1F39F8714D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948091-2DCD-4509-A944-5FC3CAA095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B27F89-6F89-4D72-A243-A68B4122D611}" type="datetimeFigureOut">
              <a:rPr lang="en-AU" smtClean="0"/>
              <a:t>20/02/2022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C56B26-2CBE-4E97-9F33-B336733FED4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37CD2B-E28A-4D49-A0FA-D516F93D72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5BEA-06EA-4996-A757-E0A11090F5C6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08613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751D79-A941-472A-B86F-4C1D5FA7235B}" type="datetimeFigureOut">
              <a:rPr lang="en-AU" smtClean="0"/>
              <a:t>20/02/2022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A29E61-899D-4DEC-B2DA-C928176A27C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560058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25450" y="373063"/>
            <a:ext cx="6120000" cy="3960000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835"/>
              </a:spcAft>
              <a:defRPr sz="6400" cap="all" baseline="0"/>
            </a:lvl1pPr>
            <a:lvl2pPr>
              <a:defRPr sz="18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ED46DD6-3FEF-4E8E-852D-6AB87C9AEE6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0400" y="0"/>
            <a:ext cx="17368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56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76000"/>
          </a:xfrm>
        </p:spPr>
        <p:txBody>
          <a:bodyPr numCol="1" spcCol="180000">
            <a:noAutofit/>
          </a:bodyPr>
          <a:lstStyle>
            <a:lvl1pPr>
              <a:defRPr sz="1400">
                <a:solidFill>
                  <a:schemeClr val="accent1"/>
                </a:solidFill>
                <a:latin typeface="+mj-lt"/>
              </a:defRPr>
            </a:lvl1pPr>
            <a:lvl2pPr>
              <a:defRPr sz="1100"/>
            </a:lvl2pPr>
            <a:lvl3pPr marL="90000" indent="-90000">
              <a:defRPr sz="1100"/>
            </a:lvl3pPr>
            <a:lvl4pPr marL="180000" indent="-90000">
              <a:defRPr sz="1100"/>
            </a:lvl4pPr>
            <a:lvl5pPr marL="270000" indent="-90000"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31932D-C811-4ADE-9CBC-C6F97F4734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4000" y="324000"/>
            <a:ext cx="2520000" cy="3006725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defRPr sz="36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307276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40000"/>
          </a:xfrm>
        </p:spPr>
        <p:txBody>
          <a:bodyPr numCol="2" spcCol="180000">
            <a:noAutofit/>
          </a:bodyPr>
          <a:lstStyle>
            <a:lvl1pPr>
              <a:defRPr sz="800">
                <a:solidFill>
                  <a:schemeClr val="accent1"/>
                </a:solidFill>
                <a:latin typeface="+mj-lt"/>
              </a:defRPr>
            </a:lvl1pPr>
            <a:lvl2pPr>
              <a:defRPr sz="800"/>
            </a:lvl2pPr>
            <a:lvl3pPr marL="90000" indent="-90000">
              <a:defRPr sz="800"/>
            </a:lvl3pPr>
            <a:lvl4pPr marL="180000" indent="-90000">
              <a:defRPr sz="800"/>
            </a:lvl4pPr>
            <a:lvl5pPr marL="270000" indent="-90000"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7F0A-3EF9-46A9-A8FF-9715CF092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2520000" cy="4140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spcAft>
                <a:spcPts val="1200"/>
              </a:spcAft>
              <a:defRPr sz="1800">
                <a:solidFill>
                  <a:schemeClr val="tx1"/>
                </a:solidFill>
              </a:defRPr>
            </a:lvl2pPr>
            <a:lvl3pPr>
              <a:buNone/>
              <a:defRPr/>
            </a:lvl3pPr>
            <a:lvl4pPr marL="179388" indent="-179388">
              <a:buFont typeface="Arial" panose="020B0604020202020204" pitchFamily="34" charset="0"/>
              <a:buChar char="•"/>
              <a:defRPr/>
            </a:lvl4pPr>
            <a:lvl5pPr marL="357188" indent="-179388">
              <a:buFont typeface="Times New Roman" panose="02020603050405020304" pitchFamily="18" charset="0"/>
              <a:buChar char="–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44000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smaller left, conten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40000"/>
          </a:xfrm>
        </p:spPr>
        <p:txBody>
          <a:bodyPr numCol="2" spcCol="180000">
            <a:noAutofit/>
          </a:bodyPr>
          <a:lstStyle>
            <a:lvl1pPr>
              <a:defRPr sz="800">
                <a:solidFill>
                  <a:schemeClr val="accent1"/>
                </a:solidFill>
                <a:latin typeface="+mj-lt"/>
              </a:defRPr>
            </a:lvl1pPr>
            <a:lvl2pPr>
              <a:defRPr sz="800"/>
            </a:lvl2pPr>
            <a:lvl3pPr marL="90000" indent="-90000">
              <a:defRPr sz="800"/>
            </a:lvl3pPr>
            <a:lvl4pPr marL="180000" indent="-90000">
              <a:defRPr sz="800"/>
            </a:lvl4pPr>
            <a:lvl5pPr marL="270000" indent="-90000"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587F0A-3EF9-46A9-A8FF-9715CF092942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2520000" cy="4140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spcAft>
                <a:spcPts val="1200"/>
              </a:spcAft>
              <a:defRPr sz="1800">
                <a:solidFill>
                  <a:schemeClr val="accent1"/>
                </a:solidFill>
              </a:defRPr>
            </a:lvl2pPr>
            <a:lvl3pPr>
              <a:buNone/>
              <a:defRPr sz="800"/>
            </a:lvl3pPr>
            <a:lvl4pPr marL="179388" indent="-179388">
              <a:buFont typeface="Arial" panose="020B0604020202020204" pitchFamily="34" charset="0"/>
              <a:buChar char="•"/>
              <a:defRPr sz="800"/>
            </a:lvl4pPr>
            <a:lvl5pPr marL="357188" indent="-179388">
              <a:buFont typeface="Times New Roman" panose="02020603050405020304" pitchFamily="18" charset="0"/>
              <a:buChar char="–"/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99705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94117324-6B4D-4511-9A09-354F3770117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8459788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704076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000" y="1800000"/>
            <a:ext cx="3600000" cy="2700000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3600000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7CBD4-5DAE-4848-BC50-36416D91C4AD}"/>
              </a:ext>
            </a:extLst>
          </p:cNvPr>
          <p:cNvCxnSpPr/>
          <p:nvPr userDrawn="1"/>
        </p:nvCxnSpPr>
        <p:spPr>
          <a:xfrm>
            <a:off x="4572000" y="324000"/>
            <a:ext cx="0" cy="410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256000" y="323850"/>
            <a:ext cx="3528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12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23093478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left, 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20150" y="1080000"/>
            <a:ext cx="3600000" cy="3347538"/>
          </a:xfrm>
        </p:spPr>
        <p:txBody>
          <a:bodyPr/>
          <a:lstStyle>
            <a:lvl1pPr>
              <a:defRPr sz="14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220000" y="324000"/>
            <a:ext cx="3600000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E17CBD4-5DAE-4848-BC50-36416D91C4AD}"/>
              </a:ext>
            </a:extLst>
          </p:cNvPr>
          <p:cNvCxnSpPr/>
          <p:nvPr userDrawn="1"/>
        </p:nvCxnSpPr>
        <p:spPr>
          <a:xfrm>
            <a:off x="4572000" y="324000"/>
            <a:ext cx="0" cy="410400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4000" y="323850"/>
            <a:ext cx="3528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6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00226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, larg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132000" y="323850"/>
            <a:ext cx="5652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952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3" name="Text Placeholder 3">
            <a:extLst>
              <a:ext uri="{FF2B5EF4-FFF2-40B4-BE49-F238E27FC236}">
                <a16:creationId xmlns:a16="http://schemas.microsoft.com/office/drawing/2014/main" id="{86B4478A-1BDA-4472-A289-4B0C4E7959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2160000" cy="4140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tx1"/>
                </a:solidFill>
              </a:defRPr>
            </a:lvl1pPr>
            <a:lvl2pPr>
              <a:spcAft>
                <a:spcPts val="1200"/>
              </a:spcAft>
              <a:defRPr sz="1800">
                <a:solidFill>
                  <a:schemeClr val="accent1"/>
                </a:solidFill>
              </a:defRPr>
            </a:lvl2pPr>
            <a:lvl3pPr>
              <a:buNone/>
              <a:defRPr sz="800"/>
            </a:lvl3pPr>
            <a:lvl4pPr marL="179388" indent="-179388">
              <a:buFont typeface="Arial" panose="020B0604020202020204" pitchFamily="34" charset="0"/>
              <a:buChar char="•"/>
              <a:defRPr sz="800"/>
            </a:lvl4pPr>
            <a:lvl5pPr marL="357188" indent="-179388">
              <a:buFont typeface="Times New Roman" panose="02020603050405020304" pitchFamily="18" charset="0"/>
              <a:buChar char="–"/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889458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850" y="324000"/>
            <a:ext cx="8460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F005714D-B845-45B5-AB70-7040C721727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30116877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850" y="324000"/>
            <a:ext cx="4104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5CD301A0-52A4-469E-ACAD-84A14A2181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B417A0-A601-4DF8-833D-2F1065E5A8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680000" y="324000"/>
            <a:ext cx="4104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8112A07-2578-4C64-9E60-0E0913ABA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536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2248986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taggered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73307DB3-CBE2-4A55-BE8E-C26CBADA0D7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23850" y="324000"/>
            <a:ext cx="3528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9" name="Text Placeholder 15">
            <a:extLst>
              <a:ext uri="{FF2B5EF4-FFF2-40B4-BE49-F238E27FC236}">
                <a16:creationId xmlns:a16="http://schemas.microsoft.com/office/drawing/2014/main" id="{5CD301A0-52A4-469E-ACAD-84A14A2181F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0" name="Picture Placeholder 7">
            <a:extLst>
              <a:ext uri="{FF2B5EF4-FFF2-40B4-BE49-F238E27FC236}">
                <a16:creationId xmlns:a16="http://schemas.microsoft.com/office/drawing/2014/main" id="{46B417A0-A601-4DF8-833D-2F1065E5A80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572000" y="324000"/>
            <a:ext cx="3528000" cy="23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1" name="Text Placeholder 15">
            <a:extLst>
              <a:ext uri="{FF2B5EF4-FFF2-40B4-BE49-F238E27FC236}">
                <a16:creationId xmlns:a16="http://schemas.microsoft.com/office/drawing/2014/main" id="{C8112A07-2578-4C64-9E60-0E0913ABA16B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8000" y="324000"/>
            <a:ext cx="108000" cy="2304000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12" name="Picture Placeholder 7">
            <a:extLst>
              <a:ext uri="{FF2B5EF4-FFF2-40B4-BE49-F238E27FC236}">
                <a16:creationId xmlns:a16="http://schemas.microsoft.com/office/drawing/2014/main" id="{55C4169D-51A2-418E-95CB-AE67319994E9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660000" y="2916000"/>
            <a:ext cx="2124000" cy="1476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3" name="Text Placeholder 15">
            <a:extLst>
              <a:ext uri="{FF2B5EF4-FFF2-40B4-BE49-F238E27FC236}">
                <a16:creationId xmlns:a16="http://schemas.microsoft.com/office/drawing/2014/main" id="{651BCC0A-46D4-42B0-987C-A33E38A571C3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523767" y="2916000"/>
            <a:ext cx="108000" cy="1476000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</p:spTree>
    <p:extLst>
      <p:ext uri="{BB962C8B-B14F-4D97-AF65-F5344CB8AC3E}">
        <p14:creationId xmlns:p14="http://schemas.microsoft.com/office/powerpoint/2010/main" val="1792502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295999" y="373063"/>
            <a:ext cx="7523999" cy="3274027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835"/>
              </a:spcAft>
              <a:defRPr sz="6400" cap="all" baseline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accent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6A049C-4F69-43AF-8C8B-0B56DA46CD4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1999" y="2196000"/>
            <a:ext cx="4248000" cy="2592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BC2CD92-94A0-4183-91AF-1A31B8F162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36" y="0"/>
            <a:ext cx="17368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46109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with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2000" y="323999"/>
            <a:ext cx="3312000" cy="1980000"/>
          </a:xfrm>
        </p:spPr>
        <p:txBody>
          <a:bodyPr/>
          <a:lstStyle>
            <a:lvl1pPr>
              <a:lnSpc>
                <a:spcPct val="80000"/>
              </a:lnSpc>
              <a:defRPr sz="20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52B441EC-09C6-4B4A-9603-C02952057BC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4000" y="323850"/>
            <a:ext cx="4104000" cy="4104000"/>
          </a:xfrm>
        </p:spPr>
        <p:txBody>
          <a:bodyPr/>
          <a:lstStyle/>
          <a:p>
            <a:r>
              <a:rPr lang="en-US"/>
              <a:t>Click icon to add picture</a:t>
            </a:r>
            <a:endParaRPr lang="en-AU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FC4D845E-CFE4-4388-98CF-2B7CD087A96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80000" y="630621"/>
            <a:ext cx="108000" cy="3796917"/>
          </a:xfrm>
        </p:spPr>
        <p:txBody>
          <a:bodyPr vert="vert270" anchor="t"/>
          <a:lstStyle>
            <a:lvl1pPr>
              <a:defRPr sz="60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Image credit here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72000" y="3024000"/>
            <a:ext cx="3311525" cy="1511214"/>
          </a:xfrm>
        </p:spPr>
        <p:txBody>
          <a:bodyPr/>
          <a:lstStyle>
            <a:lvl1pPr>
              <a:spcAft>
                <a:spcPts val="0"/>
              </a:spcAft>
              <a:defRPr sz="9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90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2004508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old quot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664000" y="323999"/>
            <a:ext cx="4770000" cy="2880000"/>
          </a:xfrm>
        </p:spPr>
        <p:txBody>
          <a:bodyPr/>
          <a:lstStyle>
            <a:lvl1pPr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664000" y="3024000"/>
            <a:ext cx="3311525" cy="1511214"/>
          </a:xfrm>
        </p:spPr>
        <p:txBody>
          <a:bodyPr/>
          <a:lstStyle>
            <a:lvl1pPr>
              <a:spcAft>
                <a:spcPts val="0"/>
              </a:spcAft>
              <a:defRPr sz="9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90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5CCBDA75-3AB1-4C8B-B29D-537B8B1FAC6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01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_quot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523145E-4A65-4D12-BF17-1E376D23E49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00" y="323999"/>
            <a:ext cx="4770000" cy="2880000"/>
          </a:xfrm>
        </p:spPr>
        <p:txBody>
          <a:bodyPr/>
          <a:lstStyle>
            <a:lvl1pPr>
              <a:lnSpc>
                <a:spcPct val="80000"/>
              </a:lnSpc>
              <a:defRPr sz="28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accent1"/>
                </a:solidFill>
              </a:defRPr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718C956-62EE-4375-80BD-F88AA733C3D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40000" y="3024000"/>
            <a:ext cx="3311525" cy="1511214"/>
          </a:xfrm>
        </p:spPr>
        <p:txBody>
          <a:bodyPr/>
          <a:lstStyle>
            <a:lvl1pPr>
              <a:spcAft>
                <a:spcPts val="0"/>
              </a:spcAft>
              <a:defRPr sz="900">
                <a:solidFill>
                  <a:schemeClr val="tx1"/>
                </a:solidFill>
              </a:defRPr>
            </a:lvl1pPr>
            <a:lvl2pPr>
              <a:spcAft>
                <a:spcPts val="0"/>
              </a:spcAft>
              <a:defRPr sz="900">
                <a:solidFill>
                  <a:schemeClr val="tx1"/>
                </a:solidFill>
              </a:defRPr>
            </a:lvl2pPr>
            <a:lvl3pPr>
              <a:defRPr sz="9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823736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4000" y="1260000"/>
            <a:ext cx="3960000" cy="32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4000" y="1260000"/>
            <a:ext cx="3960000" cy="32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8" name="Date Placeholder 10">
            <a:extLst>
              <a:ext uri="{FF2B5EF4-FFF2-40B4-BE49-F238E27FC236}">
                <a16:creationId xmlns:a16="http://schemas.microsoft.com/office/drawing/2014/main" id="{CA85DCDF-C5A3-43A1-9E40-308CB7A5F96D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1" name="Text Placeholder 7">
            <a:extLst>
              <a:ext uri="{FF2B5EF4-FFF2-40B4-BE49-F238E27FC236}">
                <a16:creationId xmlns:a16="http://schemas.microsoft.com/office/drawing/2014/main" id="{0CF810F9-EC51-4622-9468-3349A7AFA49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324001"/>
            <a:ext cx="8459788" cy="936000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0163793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260872"/>
            <a:ext cx="3960000" cy="540000"/>
          </a:xfrm>
        </p:spPr>
        <p:txBody>
          <a:bodyPr anchor="ctr">
            <a:normAutofit/>
          </a:bodyPr>
          <a:lstStyle>
            <a:lvl1pPr marL="0" indent="0">
              <a:buNone/>
              <a:defRPr sz="14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00" y="1800000"/>
            <a:ext cx="3960000" cy="27000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4000" y="1260872"/>
            <a:ext cx="3960000" cy="540000"/>
          </a:xfrm>
        </p:spPr>
        <p:txBody>
          <a:bodyPr anchor="ctr">
            <a:normAutofit/>
          </a:bodyPr>
          <a:lstStyle>
            <a:lvl1pPr marL="0" indent="0">
              <a:buNone/>
              <a:defRPr sz="14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4000" y="1800000"/>
            <a:ext cx="3960000" cy="2700000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14F034C-2451-4BE6-BB2F-13B71E82B300}"/>
              </a:ext>
            </a:extLst>
          </p:cNvPr>
          <p:cNvSpPr>
            <a:spLocks noGrp="1"/>
          </p:cNvSpPr>
          <p:nvPr>
            <p:ph type="dt" sz="half" idx="13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14" name="Text Placeholder 7">
            <a:extLst>
              <a:ext uri="{FF2B5EF4-FFF2-40B4-BE49-F238E27FC236}">
                <a16:creationId xmlns:a16="http://schemas.microsoft.com/office/drawing/2014/main" id="{8FFA563F-7AE3-402E-9587-9C3CED7B3A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23850" y="324001"/>
            <a:ext cx="8459788" cy="936872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96595632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6" name="Date Placeholder 10">
            <a:extLst>
              <a:ext uri="{FF2B5EF4-FFF2-40B4-BE49-F238E27FC236}">
                <a16:creationId xmlns:a16="http://schemas.microsoft.com/office/drawing/2014/main" id="{8CE9A8DC-B386-48E5-A2B7-FF03052B9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515565A-8448-45B8-888E-3D8DE57354C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8459788" cy="1512887"/>
          </a:xfrm>
        </p:spPr>
        <p:txBody>
          <a:bodyPr/>
          <a:lstStyle>
            <a:lvl1pPr>
              <a:lnSpc>
                <a:spcPct val="80000"/>
              </a:lnSpc>
              <a:defRPr sz="3600">
                <a:solidFill>
                  <a:schemeClr val="accent1"/>
                </a:solidFill>
              </a:defRPr>
            </a:lvl1pPr>
            <a:lvl2pPr>
              <a:defRPr sz="1800"/>
            </a:lvl2pPr>
            <a:lvl3pPr>
              <a:buNone/>
              <a:defRPr/>
            </a:lvl3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96685124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5" name="Date Placeholder 10">
            <a:extLst>
              <a:ext uri="{FF2B5EF4-FFF2-40B4-BE49-F238E27FC236}">
                <a16:creationId xmlns:a16="http://schemas.microsoft.com/office/drawing/2014/main" id="{17E45197-8F27-48C7-B54F-6D8F7E295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03970232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ank 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3A6D05FB-9E00-4E05-8A11-8AC6AA5F17E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31999" y="373063"/>
            <a:ext cx="5612607" cy="1702730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2835"/>
              </a:spcAft>
              <a:defRPr sz="6400" cap="all" baseline="0">
                <a:solidFill>
                  <a:schemeClr val="tx1"/>
                </a:solidFill>
              </a:defRPr>
            </a:lvl1pPr>
            <a:lvl2pPr>
              <a:lnSpc>
                <a:spcPct val="80000"/>
              </a:lnSpc>
              <a:defRPr sz="1800">
                <a:solidFill>
                  <a:schemeClr val="tx1"/>
                </a:solidFill>
              </a:defRPr>
            </a:lvl2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57B2C6D-31F3-4B5D-8AEA-D378B3F6B19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132138" y="1260000"/>
            <a:ext cx="5611812" cy="2921000"/>
          </a:xfrm>
        </p:spPr>
        <p:txBody>
          <a:bodyPr/>
          <a:lstStyle>
            <a:lvl1pPr>
              <a:spcAft>
                <a:spcPts val="2835"/>
              </a:spcAft>
              <a:defRPr sz="1800"/>
            </a:lvl1pPr>
            <a:lvl2pPr>
              <a:spcAft>
                <a:spcPts val="0"/>
              </a:spcAft>
              <a:defRPr sz="1200">
                <a:latin typeface="+mj-lt"/>
              </a:defRPr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EE533D-B90B-4984-80AF-6A213C6C340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3536" y="0"/>
            <a:ext cx="1736846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0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Bla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accent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918189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Gol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tx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95412E3-4376-4E7F-8689-900603DB692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20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mage_DarkImag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tx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589227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_Image_LightIm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48000" y="324000"/>
            <a:ext cx="6300000" cy="2139553"/>
          </a:xfrm>
        </p:spPr>
        <p:txBody>
          <a:bodyPr anchor="t">
            <a:normAutofit/>
          </a:bodyPr>
          <a:lstStyle>
            <a:lvl1pPr>
              <a:lnSpc>
                <a:spcPct val="80000"/>
              </a:lnSpc>
              <a:defRPr sz="64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5014A4F5-33BC-4C41-B1AC-8B957B7635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182DF42F-AFE2-4EF3-B14F-54A469AB5E3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24000" y="324000"/>
            <a:ext cx="1830621" cy="1808163"/>
          </a:xfrm>
        </p:spPr>
        <p:txBody>
          <a:bodyPr/>
          <a:lstStyle>
            <a:lvl1pPr>
              <a:lnSpc>
                <a:spcPct val="80000"/>
              </a:lnSpc>
              <a:spcAft>
                <a:spcPts val="0"/>
              </a:spcAft>
              <a:defRPr sz="6400">
                <a:solidFill>
                  <a:schemeClr val="tx1"/>
                </a:solidFill>
              </a:defRPr>
            </a:lvl1pPr>
            <a:lvl2pPr>
              <a:defRPr sz="6400">
                <a:solidFill>
                  <a:schemeClr val="accent1"/>
                </a:solidFill>
              </a:defRPr>
            </a:lvl2pPr>
            <a:lvl3pPr>
              <a:defRPr sz="6400">
                <a:solidFill>
                  <a:schemeClr val="accent1"/>
                </a:solidFill>
              </a:defRPr>
            </a:lvl3pPr>
            <a:lvl4pPr>
              <a:defRPr sz="6400">
                <a:solidFill>
                  <a:schemeClr val="accent1"/>
                </a:solidFill>
              </a:defRPr>
            </a:lvl4pPr>
            <a:lvl5pPr>
              <a:defRPr sz="64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dirty="0"/>
              <a:t>#</a:t>
            </a:r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4363311-D81E-4290-8966-289EB731CC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25995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324000"/>
            <a:ext cx="2880000" cy="3144414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000" y="324000"/>
            <a:ext cx="4932000" cy="41400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004818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000" y="324000"/>
            <a:ext cx="2520000" cy="3144414"/>
          </a:xfrm>
        </p:spPr>
        <p:txBody>
          <a:bodyPr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40000"/>
          </a:xfrm>
        </p:spPr>
        <p:txBody>
          <a:bodyPr numCol="2" spcCol="180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35861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ng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32000" y="324000"/>
            <a:ext cx="5652000" cy="4176000"/>
          </a:xfrm>
        </p:spPr>
        <p:txBody>
          <a:bodyPr numCol="2" spcCol="180000">
            <a:noAutofit/>
          </a:bodyPr>
          <a:lstStyle>
            <a:lvl1pPr>
              <a:defRPr sz="1000">
                <a:solidFill>
                  <a:schemeClr val="accent1"/>
                </a:solidFill>
                <a:latin typeface="+mj-lt"/>
              </a:defRPr>
            </a:lvl1pPr>
            <a:lvl2pPr>
              <a:defRPr sz="800"/>
            </a:lvl2pPr>
            <a:lvl3pPr marL="90000" indent="-90000">
              <a:defRPr sz="800"/>
            </a:lvl3pPr>
            <a:lvl4pPr marL="180000" indent="-90000">
              <a:defRPr sz="800"/>
            </a:lvl4pPr>
            <a:lvl5pPr marL="270000" indent="-90000">
              <a:defRPr sz="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ANU SCHOOL OF LAW   |   PRESENTATION NAME GOES HERE</a:t>
            </a:r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/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7" name="Date Placeholder 10">
            <a:extLst>
              <a:ext uri="{FF2B5EF4-FFF2-40B4-BE49-F238E27FC236}">
                <a16:creationId xmlns:a16="http://schemas.microsoft.com/office/drawing/2014/main" id="{72E4F78E-88AE-49DC-94D5-AD2C606190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D931932D-C811-4ADE-9CBC-C6F97F4734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4000" y="324000"/>
            <a:ext cx="2520000" cy="3006725"/>
          </a:xfrm>
        </p:spPr>
        <p:txBody>
          <a:bodyPr/>
          <a:lstStyle>
            <a:lvl1pPr>
              <a:lnSpc>
                <a:spcPct val="80000"/>
              </a:lnSpc>
              <a:spcBef>
                <a:spcPts val="0"/>
              </a:spcBef>
              <a:spcAft>
                <a:spcPts val="1800"/>
              </a:spcAft>
              <a:defRPr sz="3600"/>
            </a:lvl1pPr>
            <a:lvl2pPr>
              <a:defRPr sz="1800">
                <a:solidFill>
                  <a:schemeClr val="accent1"/>
                </a:solidFill>
              </a:defRPr>
            </a:lvl2pPr>
            <a:lvl3pPr>
              <a:defRPr sz="3600"/>
            </a:lvl3pPr>
            <a:lvl4pPr>
              <a:defRPr sz="3600"/>
            </a:lvl4pPr>
            <a:lvl5pPr>
              <a:defRPr sz="36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2086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4000" y="324000"/>
            <a:ext cx="8460000" cy="757239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000" y="1800000"/>
            <a:ext cx="8460000" cy="270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0000" y="4914000"/>
            <a:ext cx="5400000" cy="108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ANU SCHOOL OF LAW   |   PRESENTATION NAME GOES HERE</a:t>
            </a:r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4000" y="4914000"/>
            <a:ext cx="360000" cy="108000"/>
          </a:xfrm>
          <a:prstGeom prst="rect">
            <a:avLst/>
          </a:prstGeom>
        </p:spPr>
        <p:txBody>
          <a:bodyPr vert="horz" lIns="0" tIns="0" rIns="0" bIns="0" rtlCol="0" anchor="t"/>
          <a:lstStyle>
            <a:lvl1pPr algn="l">
              <a:defRPr sz="6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0A01DC5-1685-4615-8240-15192985C6A2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CEA9F80-8DAB-4E35-8304-FAC3410EE5CB}"/>
              </a:ext>
            </a:extLst>
          </p:cNvPr>
          <p:cNvSpPr txBox="1"/>
          <p:nvPr userDrawn="1"/>
        </p:nvSpPr>
        <p:spPr>
          <a:xfrm>
            <a:off x="-1967198" y="10969"/>
            <a:ext cx="1908720" cy="378565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A SLIDE STYLE FROM 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Home tab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New Slide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Choose layout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If layout goes awry, select Reset</a:t>
            </a: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TEXT</a:t>
            </a:r>
          </a:p>
          <a:p>
            <a:pPr marL="0" indent="0" algn="l">
              <a:buFont typeface="+mj-lt"/>
              <a:buNone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There are 5 levels of formatted text available.</a:t>
            </a:r>
          </a:p>
          <a:p>
            <a:pPr marL="0" indent="0" algn="l">
              <a:buFont typeface="+mj-lt"/>
              <a:buNone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Please move between text  levels using the increase/decrease button on the menu above.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SLIDE BACKGROUND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Design Menu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Background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Picture or Texture Fill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image 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REPLACE IMAGE IN SHAPE OR ON PAGE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Right click on image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Picture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Select your image</a:t>
            </a:r>
          </a:p>
          <a:p>
            <a:pPr marL="0" indent="0" algn="l">
              <a:buFont typeface="+mj-lt"/>
              <a:buNone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OR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Delete the image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icon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Find the new image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REPOSITION IMAGE WITHIN SHAPE 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image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Format menu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on Crop button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fit the whole image inside select FIT</a:t>
            </a:r>
          </a:p>
          <a:p>
            <a:pPr marL="179388" indent="-179388" algn="l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 use only a portion select FILL then crop, move or resize image to show properly within shape.</a:t>
            </a:r>
          </a:p>
          <a:p>
            <a:pPr marL="122764" indent="-122764" algn="l">
              <a:buFont typeface="+mj-lt"/>
              <a:buNone/>
            </a:pPr>
            <a:endParaRPr lang="en-US" sz="600" b="1" kern="1200" baseline="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122764" indent="-122764" algn="l">
              <a:buFont typeface="+mj-lt"/>
              <a:buNone/>
            </a:pPr>
            <a:r>
              <a:rPr lang="en-US" sz="600" b="1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ADD/CHANGE FOOTER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Insert Menu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Header &amp; Footer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Tick to activate/Untick to remove</a:t>
            </a:r>
          </a:p>
          <a:p>
            <a:pPr marL="179388" lvl="0" indent="-179388" algn="l" defTabSz="914400" rtl="0" eaLnBrk="1" latinLnBrk="0" hangingPunct="1">
              <a:buFont typeface="+mj-lt"/>
              <a:buAutoNum type="arabicPeriod"/>
            </a:pPr>
            <a:r>
              <a:rPr lang="en-US" sz="600" b="0" kern="1200" baseline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Change text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2F70BC5-DBE8-42FB-9A35-2E8AC821B1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600" cap="all" baseline="0">
                <a:solidFill>
                  <a:schemeClr val="tx1"/>
                </a:solidFill>
                <a:latin typeface="+mn-lt"/>
              </a:defRPr>
            </a:lvl1pPr>
          </a:lstStyle>
          <a:p>
            <a:r>
              <a:rPr lang="en-US"/>
              <a:t>DD MMM YY</a:t>
            </a:r>
            <a:endParaRPr lang="en-AU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44DEE85A-4266-4E69-A969-DFA7B1E14139}"/>
              </a:ext>
            </a:extLst>
          </p:cNvPr>
          <p:cNvPicPr>
            <a:picLocks noChangeAspect="1"/>
          </p:cNvPicPr>
          <p:nvPr userDrawn="1"/>
        </p:nvPicPr>
        <p:blipFill>
          <a:blip r:embed="rId2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67198" y="947672"/>
            <a:ext cx="474729" cy="161721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97071D7-58A8-4D10-B668-7A37D63450FB}"/>
              </a:ext>
            </a:extLst>
          </p:cNvPr>
          <p:cNvPicPr>
            <a:picLocks noChangeAspect="1"/>
          </p:cNvPicPr>
          <p:nvPr userDrawn="1"/>
        </p:nvPicPr>
        <p:blipFill>
          <a:blip r:embed="rId3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90800"/>
            <a:ext cx="9144000" cy="2560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3316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8" r:id="rId2"/>
    <p:sldLayoutId id="2147483663" r:id="rId3"/>
    <p:sldLayoutId id="2147483669" r:id="rId4"/>
    <p:sldLayoutId id="2147483670" r:id="rId5"/>
    <p:sldLayoutId id="2147483687" r:id="rId6"/>
    <p:sldLayoutId id="2147483671" r:id="rId7"/>
    <p:sldLayoutId id="2147483672" r:id="rId8"/>
    <p:sldLayoutId id="2147483673" r:id="rId9"/>
    <p:sldLayoutId id="2147483674" r:id="rId10"/>
    <p:sldLayoutId id="2147483677" r:id="rId11"/>
    <p:sldLayoutId id="2147483678" r:id="rId12"/>
    <p:sldLayoutId id="2147483662" r:id="rId13"/>
    <p:sldLayoutId id="2147483676" r:id="rId14"/>
    <p:sldLayoutId id="2147483675" r:id="rId15"/>
    <p:sldLayoutId id="2147483679" r:id="rId16"/>
    <p:sldLayoutId id="2147483680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64" r:id="rId23"/>
    <p:sldLayoutId id="2147483665" r:id="rId24"/>
    <p:sldLayoutId id="2147483666" r:id="rId25"/>
    <p:sldLayoutId id="2147483667" r:id="rId26"/>
    <p:sldLayoutId id="2147483686" r:id="rId27"/>
  </p:sldLayoutIdLst>
  <p:hf hdr="0"/>
  <p:txStyles>
    <p:titleStyle>
      <a:lvl1pPr algn="l" defTabSz="685800" rtl="0" eaLnBrk="1" latinLnBrk="0" hangingPunct="1">
        <a:lnSpc>
          <a:spcPct val="80000"/>
        </a:lnSpc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400" b="0" kern="1200">
          <a:solidFill>
            <a:schemeClr val="accent1"/>
          </a:solidFill>
          <a:latin typeface="+mj-lt"/>
          <a:ea typeface="+mn-ea"/>
          <a:cs typeface="+mn-cs"/>
        </a:defRPr>
      </a:lvl1pPr>
      <a:lvl2pPr marL="0" indent="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2pPr>
      <a:lvl3pPr marL="180000" indent="-180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360000" indent="-180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Times New Roman" panose="02020603050405020304" pitchFamily="18" charset="0"/>
        <a:buChar char="–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540000" indent="-180000" algn="l" defTabSz="6858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Sofia Pro Light" panose="020B0000000000000000" pitchFamily="34" charset="0"/>
        <a:buChar char="»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066BAA3-3AB4-4C02-9488-682B7B5D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000" y="1800000"/>
            <a:ext cx="3600000" cy="2700000"/>
          </a:xfrm>
        </p:spPr>
        <p:txBody>
          <a:bodyPr>
            <a:normAutofit lnSpcReduction="10000"/>
          </a:bodyPr>
          <a:lstStyle/>
          <a:p>
            <a:r>
              <a:rPr lang="en-AU" dirty="0"/>
              <a:t>Please note: this </a:t>
            </a:r>
            <a:r>
              <a:rPr lang="en-AU" b="1" dirty="0"/>
              <a:t>&lt;&lt;lecture/tutorial&gt;&gt; </a:t>
            </a:r>
            <a:r>
              <a:rPr lang="en-AU" dirty="0"/>
              <a:t>will be recorded.</a:t>
            </a:r>
          </a:p>
          <a:p>
            <a:r>
              <a:rPr lang="en-AU" dirty="0"/>
              <a:t>The recording will be made available to students enrolled in this course via the course Wattle site, after the class.</a:t>
            </a:r>
          </a:p>
          <a:p>
            <a:r>
              <a:rPr lang="en-AU" dirty="0"/>
              <a:t>Students may ask questions and make comments by </a:t>
            </a:r>
            <a:r>
              <a:rPr lang="en-AU" b="1" dirty="0"/>
              <a:t>&lt;&lt;e.g. in person, using chat or other functions if class is conducted online&gt;&gt;</a:t>
            </a:r>
            <a:r>
              <a:rPr lang="en-AU" dirty="0"/>
              <a:t>.</a:t>
            </a:r>
          </a:p>
          <a:p>
            <a:r>
              <a:rPr lang="en-AU"/>
              <a:t>If you do not wish for your question or comment to be recorded, please contact </a:t>
            </a:r>
            <a:r>
              <a:rPr lang="en-AU" b="1"/>
              <a:t>&lt;&lt;lecturer/tutor&gt;&gt;</a:t>
            </a:r>
            <a:r>
              <a:rPr lang="en-AU"/>
              <a:t>,</a:t>
            </a:r>
            <a:r>
              <a:rPr lang="en-AU" b="1"/>
              <a:t> </a:t>
            </a:r>
            <a:r>
              <a:rPr lang="en-AU"/>
              <a:t>after the class. </a:t>
            </a:r>
            <a:endParaRPr lang="en-AU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E078882-8438-48B9-B18A-B603D147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44200" y="4914000"/>
            <a:ext cx="4320000" cy="108000"/>
          </a:xfrm>
        </p:spPr>
        <p:txBody>
          <a:bodyPr/>
          <a:lstStyle/>
          <a:p>
            <a:r>
              <a:rPr lang="en-US" dirty="0"/>
              <a:t>ANU SCHOOL OF &lt;&lt;COLLEGE&gt;&gt;   |   PRESENTATION NAME GOES HERE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1E6FE8-F0E0-430B-829F-02ADA0D0A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4000" y="4914000"/>
            <a:ext cx="360000" cy="108000"/>
          </a:xfrm>
        </p:spPr>
        <p:txBody>
          <a:bodyPr/>
          <a:lstStyle/>
          <a:p>
            <a:fld id="{10A01DC5-1685-4615-8240-15192985C6A2}" type="slidenum">
              <a:rPr lang="en-AU" smtClean="0"/>
              <a:pPr/>
              <a:t>1</a:t>
            </a:fld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175FEB-8566-4DB5-88FF-BB3973066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80000" y="4914000"/>
            <a:ext cx="720000" cy="108000"/>
          </a:xfrm>
        </p:spPr>
        <p:txBody>
          <a:bodyPr/>
          <a:lstStyle/>
          <a:p>
            <a:r>
              <a:rPr lang="en-US"/>
              <a:t>DD MMM YY</a:t>
            </a:r>
            <a:endParaRPr lang="en-AU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8C310FE0-69A4-4565-BC20-2529EB334A0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3850" y="324000"/>
            <a:ext cx="3600000" cy="1512887"/>
          </a:xfrm>
        </p:spPr>
        <p:txBody>
          <a:bodyPr/>
          <a:lstStyle/>
          <a:p>
            <a:r>
              <a:rPr lang="en-AU" dirty="0"/>
              <a:t>Privacy and recording notice</a:t>
            </a:r>
          </a:p>
        </p:txBody>
      </p:sp>
      <p:pic>
        <p:nvPicPr>
          <p:cNvPr id="10" name="Picture Placeholder 9">
            <a:extLst>
              <a:ext uri="{FF2B5EF4-FFF2-40B4-BE49-F238E27FC236}">
                <a16:creationId xmlns:a16="http://schemas.microsoft.com/office/drawing/2014/main" id="{AE1D7BCB-203A-4C81-83C8-588DA2BEA58D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5286" y="324000"/>
            <a:ext cx="3248339" cy="4104000"/>
          </a:xfrm>
        </p:spPr>
      </p:pic>
    </p:spTree>
    <p:extLst>
      <p:ext uri="{BB962C8B-B14F-4D97-AF65-F5344CB8AC3E}">
        <p14:creationId xmlns:p14="http://schemas.microsoft.com/office/powerpoint/2010/main" val="2466746383"/>
      </p:ext>
    </p:extLst>
  </p:cSld>
  <p:clrMapOvr>
    <a:masterClrMapping/>
  </p:clrMapOvr>
</p:sld>
</file>

<file path=ppt/theme/theme1.xml><?xml version="1.0" encoding="utf-8"?>
<a:theme xmlns:a="http://schemas.openxmlformats.org/drawingml/2006/main" name="ANU Light">
  <a:themeElements>
    <a:clrScheme name="ANU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BE830E"/>
      </a:accent1>
      <a:accent2>
        <a:srgbClr val="DFC187"/>
      </a:accent2>
      <a:accent3>
        <a:srgbClr val="F5EDDE"/>
      </a:accent3>
      <a:accent4>
        <a:srgbClr val="BE4E0E"/>
      </a:accent4>
      <a:accent5>
        <a:srgbClr val="CB7352"/>
      </a:accent5>
      <a:accent6>
        <a:srgbClr val="F2DCD4"/>
      </a:accent6>
      <a:hlink>
        <a:srgbClr val="BE830E"/>
      </a:hlink>
      <a:folHlink>
        <a:srgbClr val="BE4E0E"/>
      </a:folHlink>
    </a:clrScheme>
    <a:fontScheme name="ANU">
      <a:majorFont>
        <a:latin typeface="Public Sans"/>
        <a:ea typeface=""/>
        <a:cs typeface=""/>
      </a:majorFont>
      <a:minorFont>
        <a:latin typeface="Public Sans Light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NU_Powerpoint_Light_v3" id="{768B2342-8F25-4BCF-A9F2-7F75F1A83BC8}" vid="{5D6854EF-C683-4EFA-B0BF-EA4FED51159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137770BFC9914284C650A217C254A3" ma:contentTypeVersion="12" ma:contentTypeDescription="Create a new document." ma:contentTypeScope="" ma:versionID="8f537ba1d4f96e7b468d32754e3d0f98">
  <xsd:schema xmlns:xsd="http://www.w3.org/2001/XMLSchema" xmlns:xs="http://www.w3.org/2001/XMLSchema" xmlns:p="http://schemas.microsoft.com/office/2006/metadata/properties" xmlns:ns2="9401343b-181c-4122-8b2c-e63f5991c204" xmlns:ns3="47563024-456f-4805-8cd3-ca434cb5fc10" targetNamespace="http://schemas.microsoft.com/office/2006/metadata/properties" ma:root="true" ma:fieldsID="e332811be87f6185d331e7c839da1575" ns2:_="" ns3:_="">
    <xsd:import namespace="9401343b-181c-4122-8b2c-e63f5991c204"/>
    <xsd:import namespace="47563024-456f-4805-8cd3-ca434cb5fc1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01343b-181c-4122-8b2c-e63f5991c2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563024-456f-4805-8cd3-ca434cb5fc1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242CD11-9905-45C0-AA8E-EE5B79DEFBE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0D0FC4F-E8B9-4C72-91B0-DBBFF527924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401343b-181c-4122-8b2c-e63f5991c204"/>
    <ds:schemaRef ds:uri="47563024-456f-4805-8cd3-ca434cb5fc1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655D042-D8B3-4BE3-86DE-6019F96E2850}">
  <ds:schemaRefs>
    <ds:schemaRef ds:uri="http://purl.org/dc/elements/1.1/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cd7196b5-af4d-4b5a-ba66-d723b2d8b01e"/>
    <ds:schemaRef ds:uri="http://schemas.microsoft.com/office/2006/documentManagement/types"/>
    <ds:schemaRef ds:uri="2906fbf8-e47d-4c21-be87-cb09cf1c70cb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ANU_Powerpoint_Light</Template>
  <TotalTime>35</TotalTime>
  <Words>100</Words>
  <Application>Microsoft Office PowerPoint</Application>
  <PresentationFormat>On-screen Show (16:9)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ANU Light</vt:lpstr>
      <vt:lpstr>PowerPoint Presentation</vt:lpstr>
    </vt:vector>
  </TitlesOfParts>
  <Company>The Australian National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 Caughey Hutt</dc:creator>
  <cp:lastModifiedBy>Alex Caughey Hutt</cp:lastModifiedBy>
  <cp:revision>8</cp:revision>
  <dcterms:created xsi:type="dcterms:W3CDTF">2021-03-22T05:37:21Z</dcterms:created>
  <dcterms:modified xsi:type="dcterms:W3CDTF">2022-02-21T02:12:17Z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0x01010009137770BFC9914284C650A217C254A3</vt:lpwstr>
  </property>
</Properties>
</file>