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5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45" d="100"/>
          <a:sy n="45" d="100"/>
        </p:scale>
        <p:origin x="104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8" d="100"/>
          <a:sy n="68" d="100"/>
        </p:scale>
        <p:origin x="2634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B49507-FFBB-42CC-A5D9-95BF81B720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9AF4F0-5127-4343-BA40-0805DF9301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C4A97-4A11-433E-BA0F-B3E66770598C}" type="datetimeFigureOut">
              <a:rPr lang="en-AU" smtClean="0"/>
              <a:t>20/02/2022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1478C8-5A55-4159-AE42-04BA4C4AE1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517D01-356D-4ADB-BCB2-BAAF9D2C39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13CFA-F3F2-42C8-A562-5E01CE2A1A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9037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1D79-A941-472A-B86F-4C1D5FA7235B}" type="datetimeFigureOut">
              <a:rPr lang="en-AU" smtClean="0"/>
              <a:t>20/02/2022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29E61-899D-4DEC-B2DA-C928176A27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6005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A6D05FB-9E00-4E05-8A11-8AC6AA5F1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5450" y="373063"/>
            <a:ext cx="6120000" cy="3960000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2835"/>
              </a:spcAft>
              <a:defRPr sz="6400" cap="all" baseline="0"/>
            </a:lvl1pPr>
            <a:lvl2pPr>
              <a:defRPr sz="180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CF2DE4-041E-4BF5-94AD-547B9531C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400" y="0"/>
            <a:ext cx="173989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000" y="324000"/>
            <a:ext cx="5652000" cy="4140000"/>
          </a:xfrm>
        </p:spPr>
        <p:txBody>
          <a:bodyPr numCol="2" spcCol="180000">
            <a:noAutofit/>
          </a:bodyPr>
          <a:lstStyle>
            <a:lvl1pPr>
              <a:defRPr sz="800">
                <a:solidFill>
                  <a:schemeClr val="accent1"/>
                </a:solidFill>
                <a:latin typeface="+mj-lt"/>
              </a:defRPr>
            </a:lvl1pPr>
            <a:lvl2pPr>
              <a:defRPr sz="800"/>
            </a:lvl2pPr>
            <a:lvl3pPr marL="90000" indent="-90000">
              <a:defRPr sz="800"/>
            </a:lvl3pPr>
            <a:lvl4pPr marL="180000" indent="-90000">
              <a:defRPr sz="800"/>
            </a:lvl4pPr>
            <a:lvl5pPr marL="270000" indent="-90000">
              <a:defRPr sz="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87F0A-3EF9-46A9-A8FF-9715CF0929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2520000" cy="4140000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tx1"/>
                </a:solidFill>
              </a:defRPr>
            </a:lvl1pPr>
            <a:lvl2pPr>
              <a:spcAft>
                <a:spcPts val="1200"/>
              </a:spcAft>
              <a:defRPr sz="1800">
                <a:solidFill>
                  <a:schemeClr val="accent1"/>
                </a:solidFill>
              </a:defRPr>
            </a:lvl2pPr>
            <a:lvl3pPr>
              <a:buNone/>
              <a:defRPr/>
            </a:lvl3pPr>
            <a:lvl4pPr marL="179388" indent="-179388">
              <a:buFont typeface="Arial" panose="020B0604020202020204" pitchFamily="34" charset="0"/>
              <a:buChar char="•"/>
              <a:defRPr/>
            </a:lvl4pPr>
            <a:lvl5pPr marL="357188" indent="-179388">
              <a:buFont typeface="Times New Roman" panose="02020603050405020304" pitchFamily="18" charset="0"/>
              <a:buChar char="–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4400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maller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000" y="324000"/>
            <a:ext cx="5652000" cy="4140000"/>
          </a:xfrm>
        </p:spPr>
        <p:txBody>
          <a:bodyPr numCol="2" spcCol="180000">
            <a:noAutofit/>
          </a:bodyPr>
          <a:lstStyle>
            <a:lvl1pPr>
              <a:defRPr sz="800">
                <a:solidFill>
                  <a:schemeClr val="accent1"/>
                </a:solidFill>
                <a:latin typeface="+mj-lt"/>
              </a:defRPr>
            </a:lvl1pPr>
            <a:lvl2pPr>
              <a:defRPr sz="800"/>
            </a:lvl2pPr>
            <a:lvl3pPr marL="90000" indent="-90000">
              <a:defRPr sz="800"/>
            </a:lvl3pPr>
            <a:lvl4pPr marL="180000" indent="-90000">
              <a:defRPr sz="800"/>
            </a:lvl4pPr>
            <a:lvl5pPr marL="270000" indent="-90000">
              <a:defRPr sz="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87F0A-3EF9-46A9-A8FF-9715CF0929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2520000" cy="4140000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tx1"/>
                </a:solidFill>
              </a:defRPr>
            </a:lvl1pPr>
            <a:lvl2pPr>
              <a:spcAft>
                <a:spcPts val="1200"/>
              </a:spcAft>
              <a:defRPr sz="1800">
                <a:solidFill>
                  <a:schemeClr val="accent1"/>
                </a:solidFill>
              </a:defRPr>
            </a:lvl2pPr>
            <a:lvl3pPr>
              <a:buNone/>
              <a:defRPr sz="800"/>
            </a:lvl3pPr>
            <a:lvl4pPr marL="179388" indent="-179388">
              <a:buFont typeface="Arial" panose="020B0604020202020204" pitchFamily="34" charset="0"/>
              <a:buChar char="•"/>
              <a:defRPr sz="800"/>
            </a:lvl4pPr>
            <a:lvl5pPr marL="357188" indent="-179388">
              <a:buFont typeface="Times New Roman" panose="02020603050405020304" pitchFamily="18" charset="0"/>
              <a:buChar char="–"/>
              <a:defRPr sz="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9705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4117324-6B4D-4511-9A09-354F377011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8459788" cy="1512887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0" y="1800000"/>
            <a:ext cx="3600000" cy="27000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3600000" cy="1512887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17CBD4-5DAE-4848-BC50-36416D91C4AD}"/>
              </a:ext>
            </a:extLst>
          </p:cNvPr>
          <p:cNvCxnSpPr/>
          <p:nvPr userDrawn="1"/>
        </p:nvCxnSpPr>
        <p:spPr>
          <a:xfrm>
            <a:off x="4572000" y="324000"/>
            <a:ext cx="0" cy="4104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56000" y="323850"/>
            <a:ext cx="3528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12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2309347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,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150" y="1080000"/>
            <a:ext cx="3600000" cy="3347538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20000" y="324000"/>
            <a:ext cx="3600000" cy="1512887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17CBD4-5DAE-4848-BC50-36416D91C4AD}"/>
              </a:ext>
            </a:extLst>
          </p:cNvPr>
          <p:cNvCxnSpPr/>
          <p:nvPr userDrawn="1"/>
        </p:nvCxnSpPr>
        <p:spPr>
          <a:xfrm>
            <a:off x="4572000" y="324000"/>
            <a:ext cx="0" cy="4104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4000" y="323850"/>
            <a:ext cx="3528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0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300226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large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132000" y="323850"/>
            <a:ext cx="5652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52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6B4478A-1BDA-4472-A289-4B0C4E7959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2160000" cy="4140000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tx1"/>
                </a:solidFill>
              </a:defRPr>
            </a:lvl1pPr>
            <a:lvl2pPr>
              <a:spcAft>
                <a:spcPts val="1200"/>
              </a:spcAft>
              <a:defRPr sz="1800">
                <a:solidFill>
                  <a:schemeClr val="accent1"/>
                </a:solidFill>
              </a:defRPr>
            </a:lvl2pPr>
            <a:lvl3pPr>
              <a:buNone/>
              <a:defRPr sz="800"/>
            </a:lvl3pPr>
            <a:lvl4pPr marL="179388" indent="-179388">
              <a:buFont typeface="Arial" panose="020B0604020202020204" pitchFamily="34" charset="0"/>
              <a:buChar char="•"/>
              <a:defRPr sz="800"/>
            </a:lvl4pPr>
            <a:lvl5pPr marL="357188" indent="-179388">
              <a:buFont typeface="Times New Roman" panose="02020603050405020304" pitchFamily="18" charset="0"/>
              <a:buChar char="–"/>
              <a:defRPr sz="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8945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3307DB3-CBE2-4A55-BE8E-C26CBADA0D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850" y="324000"/>
            <a:ext cx="8460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F005714D-B845-45B5-AB70-7040C72172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3011687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3307DB3-CBE2-4A55-BE8E-C26CBADA0D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850" y="324000"/>
            <a:ext cx="4104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5CD301A0-52A4-469E-ACAD-84A14A2181F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6B417A0-A601-4DF8-833D-2F1065E5A8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80000" y="324000"/>
            <a:ext cx="4104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C8112A07-2578-4C64-9E60-0E0913ABA16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36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2248986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staggere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3307DB3-CBE2-4A55-BE8E-C26CBADA0D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850" y="324000"/>
            <a:ext cx="3528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5CD301A0-52A4-469E-ACAD-84A14A2181F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6B417A0-A601-4DF8-833D-2F1065E5A8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324000"/>
            <a:ext cx="3528000" cy="23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C8112A07-2578-4C64-9E60-0E0913ABA16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8000" y="324000"/>
            <a:ext cx="108000" cy="2304000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55C4169D-51A2-418E-95CB-AE67319994E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660000" y="2916000"/>
            <a:ext cx="2124000" cy="1476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651BCC0A-46D4-42B0-987C-A33E38A571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519611" y="2916000"/>
            <a:ext cx="108000" cy="1476000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1792502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2000" y="323999"/>
            <a:ext cx="3312000" cy="1980000"/>
          </a:xfrm>
        </p:spPr>
        <p:txBody>
          <a:bodyPr/>
          <a:lstStyle>
            <a:lvl1pPr>
              <a:lnSpc>
                <a:spcPct val="80000"/>
              </a:lnSpc>
              <a:defRPr sz="200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4000" y="323850"/>
            <a:ext cx="4104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8C956-62EE-4375-80BD-F88AA733C3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72000" y="3024000"/>
            <a:ext cx="3311525" cy="1511214"/>
          </a:xfrm>
        </p:spPr>
        <p:txBody>
          <a:bodyPr/>
          <a:lstStyle>
            <a:lvl1pPr>
              <a:spcAft>
                <a:spcPts val="0"/>
              </a:spcAft>
              <a:defRPr sz="900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 sz="900">
                <a:solidFill>
                  <a:schemeClr val="accent1"/>
                </a:solidFill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0045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A6D05FB-9E00-4E05-8A11-8AC6AA5F1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5999" y="373063"/>
            <a:ext cx="7523999" cy="3274027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2835"/>
              </a:spcAft>
              <a:defRPr sz="6400" cap="all" baseline="0"/>
            </a:lvl1pPr>
            <a:lvl2pPr>
              <a:defRPr sz="180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6A049C-4F69-43AF-8C8B-0B56DA46CD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1999" y="2196000"/>
            <a:ext cx="4248000" cy="2592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016D78-DDBA-43AD-919C-745325FCB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22" y="0"/>
            <a:ext cx="173989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461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ld 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64000" y="323999"/>
            <a:ext cx="4770000" cy="2880000"/>
          </a:xfrm>
        </p:spPr>
        <p:txBody>
          <a:bodyPr/>
          <a:lstStyle>
            <a:lvl1pPr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8C956-62EE-4375-80BD-F88AA733C3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664000" y="3024000"/>
            <a:ext cx="3311525" cy="1511214"/>
          </a:xfrm>
        </p:spPr>
        <p:txBody>
          <a:bodyPr/>
          <a:lstStyle>
            <a:lvl1pPr>
              <a:spcAft>
                <a:spcPts val="0"/>
              </a:spcAft>
              <a:defRPr sz="9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900">
                <a:solidFill>
                  <a:schemeClr val="tx1"/>
                </a:solidFill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AD155FE-DE6C-4893-B972-8C69CE9F24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0800"/>
            <a:ext cx="9144000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01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quo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00" y="323999"/>
            <a:ext cx="4770000" cy="2880000"/>
          </a:xfrm>
        </p:spPr>
        <p:txBody>
          <a:bodyPr/>
          <a:lstStyle>
            <a:lvl1pPr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8C956-62EE-4375-80BD-F88AA733C3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0000" y="3024000"/>
            <a:ext cx="3311525" cy="1511214"/>
          </a:xfrm>
        </p:spPr>
        <p:txBody>
          <a:bodyPr/>
          <a:lstStyle>
            <a:lvl1pPr>
              <a:spcAft>
                <a:spcPts val="0"/>
              </a:spcAft>
              <a:defRPr sz="9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900">
                <a:solidFill>
                  <a:schemeClr val="tx1"/>
                </a:solidFill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2373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260000"/>
            <a:ext cx="3960000" cy="324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4000" y="1260000"/>
            <a:ext cx="3960000" cy="324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Date Placeholder 10">
            <a:extLst>
              <a:ext uri="{FF2B5EF4-FFF2-40B4-BE49-F238E27FC236}">
                <a16:creationId xmlns:a16="http://schemas.microsoft.com/office/drawing/2014/main" id="{CA85DCDF-C5A3-43A1-9E40-308CB7A5F96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0CF810F9-EC51-4622-9468-3349A7AFA4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324001"/>
            <a:ext cx="8459788" cy="936000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260872"/>
            <a:ext cx="3960000" cy="540000"/>
          </a:xfrm>
        </p:spPr>
        <p:txBody>
          <a:bodyPr anchor="ctr">
            <a:normAutofit/>
          </a:bodyPr>
          <a:lstStyle>
            <a:lvl1pPr marL="0" indent="0">
              <a:buNone/>
              <a:defRPr sz="14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1800000"/>
            <a:ext cx="3960000" cy="27000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4000" y="1260872"/>
            <a:ext cx="3960000" cy="540000"/>
          </a:xfrm>
        </p:spPr>
        <p:txBody>
          <a:bodyPr anchor="ctr">
            <a:normAutofit/>
          </a:bodyPr>
          <a:lstStyle>
            <a:lvl1pPr marL="0" indent="0">
              <a:buNone/>
              <a:defRPr sz="14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4000" y="1800000"/>
            <a:ext cx="3960000" cy="27000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14F034C-2451-4BE6-BB2F-13B71E82B30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8FFA563F-7AE3-402E-9587-9C3CED7B3A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324001"/>
            <a:ext cx="8459788" cy="936872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Date Placeholder 10">
            <a:extLst>
              <a:ext uri="{FF2B5EF4-FFF2-40B4-BE49-F238E27FC236}">
                <a16:creationId xmlns:a16="http://schemas.microsoft.com/office/drawing/2014/main" id="{8CE9A8DC-B386-48E5-A2B7-FF03052B9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515565A-8448-45B8-888E-3D8DE5735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8459788" cy="1512887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A6D05FB-9E00-4E05-8A11-8AC6AA5F1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31999" y="373063"/>
            <a:ext cx="5612607" cy="1702730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2835"/>
              </a:spcAft>
              <a:defRPr sz="6400" cap="all" baseline="0">
                <a:solidFill>
                  <a:schemeClr val="tx1"/>
                </a:solidFill>
              </a:defRPr>
            </a:lvl1pPr>
            <a:lvl2pPr>
              <a:lnSpc>
                <a:spcPct val="80000"/>
              </a:lnSpc>
              <a:defRPr sz="18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7B2C6D-31F3-4B5D-8AEA-D378B3F6B1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32138" y="1260000"/>
            <a:ext cx="5611812" cy="2921000"/>
          </a:xfrm>
        </p:spPr>
        <p:txBody>
          <a:bodyPr/>
          <a:lstStyle>
            <a:lvl1pPr>
              <a:spcAft>
                <a:spcPts val="2835"/>
              </a:spcAft>
              <a:defRPr sz="1800"/>
            </a:lvl1pPr>
            <a:lvl2pPr>
              <a:spcAft>
                <a:spcPts val="0"/>
              </a:spcAft>
              <a:defRPr sz="1200">
                <a:latin typeface="+mj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8A27A5-5565-45F0-9D37-5D2BA13EA6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22" y="0"/>
            <a:ext cx="173989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000" y="324000"/>
            <a:ext cx="6300000" cy="2139553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5014A4F5-33BC-4C41-B1AC-8B957B763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2DF42F-AFE2-4EF3-B14F-54A469AB5E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324000"/>
            <a:ext cx="1830621" cy="1808163"/>
          </a:xfrm>
        </p:spPr>
        <p:txBody>
          <a:bodyPr/>
          <a:lstStyle>
            <a:lvl1pPr>
              <a:lnSpc>
                <a:spcPct val="80000"/>
              </a:lnSpc>
              <a:spcAft>
                <a:spcPts val="0"/>
              </a:spcAft>
              <a:defRPr sz="6400">
                <a:solidFill>
                  <a:schemeClr val="accent1"/>
                </a:solidFill>
              </a:defRPr>
            </a:lvl1pPr>
            <a:lvl2pPr>
              <a:defRPr sz="6400">
                <a:solidFill>
                  <a:schemeClr val="accent1"/>
                </a:solidFill>
              </a:defRPr>
            </a:lvl2pPr>
            <a:lvl3pPr>
              <a:defRPr sz="6400">
                <a:solidFill>
                  <a:schemeClr val="accent1"/>
                </a:solidFill>
              </a:defRPr>
            </a:lvl3pPr>
            <a:lvl4pPr>
              <a:defRPr sz="6400">
                <a:solidFill>
                  <a:schemeClr val="accent1"/>
                </a:solidFill>
              </a:defRPr>
            </a:lvl4pPr>
            <a:lvl5pPr>
              <a:defRPr sz="6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#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818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000" y="324000"/>
            <a:ext cx="6300000" cy="2139553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4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5014A4F5-33BC-4C41-B1AC-8B957B763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2DF42F-AFE2-4EF3-B14F-54A469AB5E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324000"/>
            <a:ext cx="1830621" cy="1808163"/>
          </a:xfrm>
        </p:spPr>
        <p:txBody>
          <a:bodyPr/>
          <a:lstStyle>
            <a:lvl1pPr>
              <a:lnSpc>
                <a:spcPct val="80000"/>
              </a:lnSpc>
              <a:spcAft>
                <a:spcPts val="0"/>
              </a:spcAft>
              <a:defRPr sz="6400">
                <a:solidFill>
                  <a:schemeClr val="tx1"/>
                </a:solidFill>
              </a:defRPr>
            </a:lvl1pPr>
            <a:lvl2pPr>
              <a:defRPr sz="6400">
                <a:solidFill>
                  <a:schemeClr val="accent1"/>
                </a:solidFill>
              </a:defRPr>
            </a:lvl2pPr>
            <a:lvl3pPr>
              <a:defRPr sz="6400">
                <a:solidFill>
                  <a:schemeClr val="accent1"/>
                </a:solidFill>
              </a:defRPr>
            </a:lvl3pPr>
            <a:lvl4pPr>
              <a:defRPr sz="6400">
                <a:solidFill>
                  <a:schemeClr val="accent1"/>
                </a:solidFill>
              </a:defRPr>
            </a:lvl4pPr>
            <a:lvl5pPr>
              <a:defRPr sz="6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#</a:t>
            </a:r>
            <a:endParaRPr lang="en-AU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B0FEEF7-8B92-410F-9874-98198E5325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0800"/>
            <a:ext cx="9144000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20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000" y="324000"/>
            <a:ext cx="6300000" cy="2139553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4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5014A4F5-33BC-4C41-B1AC-8B957B763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2DF42F-AFE2-4EF3-B14F-54A469AB5E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324000"/>
            <a:ext cx="1830621" cy="1808163"/>
          </a:xfrm>
        </p:spPr>
        <p:txBody>
          <a:bodyPr/>
          <a:lstStyle>
            <a:lvl1pPr>
              <a:lnSpc>
                <a:spcPct val="80000"/>
              </a:lnSpc>
              <a:spcAft>
                <a:spcPts val="0"/>
              </a:spcAft>
              <a:defRPr sz="6400">
                <a:solidFill>
                  <a:schemeClr val="tx1"/>
                </a:solidFill>
              </a:defRPr>
            </a:lvl1pPr>
            <a:lvl2pPr>
              <a:defRPr sz="6400">
                <a:solidFill>
                  <a:schemeClr val="accent1"/>
                </a:solidFill>
              </a:defRPr>
            </a:lvl2pPr>
            <a:lvl3pPr>
              <a:defRPr sz="6400">
                <a:solidFill>
                  <a:schemeClr val="accent1"/>
                </a:solidFill>
              </a:defRPr>
            </a:lvl3pPr>
            <a:lvl4pPr>
              <a:defRPr sz="6400">
                <a:solidFill>
                  <a:schemeClr val="accent1"/>
                </a:solidFill>
              </a:defRPr>
            </a:lvl4pPr>
            <a:lvl5pPr>
              <a:defRPr sz="6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#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892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324000"/>
            <a:ext cx="2880000" cy="3144414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000" y="324000"/>
            <a:ext cx="4932000" cy="414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481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324000"/>
            <a:ext cx="2520000" cy="3144414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000" y="324000"/>
            <a:ext cx="5652000" cy="4140000"/>
          </a:xfrm>
        </p:spPr>
        <p:txBody>
          <a:bodyPr numCol="2" spcCol="180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58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000" y="324000"/>
            <a:ext cx="5652000" cy="4176000"/>
          </a:xfrm>
        </p:spPr>
        <p:txBody>
          <a:bodyPr numCol="2" spcCol="180000">
            <a:noAutofit/>
          </a:bodyPr>
          <a:lstStyle>
            <a:lvl1pPr>
              <a:defRPr sz="1000">
                <a:solidFill>
                  <a:schemeClr val="accent1"/>
                </a:solidFill>
                <a:latin typeface="+mj-lt"/>
              </a:defRPr>
            </a:lvl1pPr>
            <a:lvl2pPr>
              <a:defRPr sz="800"/>
            </a:lvl2pPr>
            <a:lvl3pPr marL="90000" indent="-90000">
              <a:defRPr sz="800"/>
            </a:lvl3pPr>
            <a:lvl4pPr marL="180000" indent="-90000">
              <a:defRPr sz="800"/>
            </a:lvl4pPr>
            <a:lvl5pPr marL="270000" indent="-90000">
              <a:defRPr sz="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931932D-C811-4ADE-9CBC-C6F97F4734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4000" y="324000"/>
            <a:ext cx="2520000" cy="3006725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defRPr sz="3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868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000" y="324000"/>
            <a:ext cx="5652000" cy="4176000"/>
          </a:xfrm>
        </p:spPr>
        <p:txBody>
          <a:bodyPr numCol="1" spcCol="180000">
            <a:noAutofit/>
          </a:bodyPr>
          <a:lstStyle>
            <a:lvl1pPr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defRPr sz="1100"/>
            </a:lvl2pPr>
            <a:lvl3pPr marL="90000" indent="-90000">
              <a:defRPr sz="1100"/>
            </a:lvl3pPr>
            <a:lvl4pPr marL="180000" indent="-90000">
              <a:defRPr sz="1100"/>
            </a:lvl4pPr>
            <a:lvl5pPr marL="270000" indent="-90000"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931932D-C811-4ADE-9CBC-C6F97F4734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4000" y="324000"/>
            <a:ext cx="2520000" cy="3006725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defRPr sz="3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0727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4000" y="324000"/>
            <a:ext cx="8460000" cy="75723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800000"/>
            <a:ext cx="8460000" cy="27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4200" y="4914000"/>
            <a:ext cx="5400000" cy="108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4000" y="4914000"/>
            <a:ext cx="360000" cy="108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EA9F80-8DAB-4E35-8304-FAC3410EE5CB}"/>
              </a:ext>
            </a:extLst>
          </p:cNvPr>
          <p:cNvSpPr txBox="1"/>
          <p:nvPr userDrawn="1"/>
        </p:nvSpPr>
        <p:spPr>
          <a:xfrm>
            <a:off x="-1967198" y="10969"/>
            <a:ext cx="1908720" cy="3877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menu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179388" lvl="0" indent="-179388" algn="l" defTabSz="914400" rtl="0" eaLnBrk="1" latinLnBrk="0" hangingPunct="1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179388" lvl="0" indent="-179388" algn="l" defTabSz="914400" rtl="0" eaLnBrk="1" latinLnBrk="0" hangingPunct="1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179388" lvl="0" indent="-179388" algn="l" defTabSz="914400" rtl="0" eaLnBrk="1" latinLnBrk="0" hangingPunct="1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179388" lvl="0" indent="-179388" algn="l" defTabSz="914400" rtl="0" eaLnBrk="1" latinLnBrk="0" hangingPunct="1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2F70BC5-DBE8-42FB-9A35-2E8AC821B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DD MMM YY</a:t>
            </a:r>
            <a:endParaRPr lang="en-AU" cap="all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4DEE85A-4266-4E69-A969-DFA7B1E14139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7198" y="947672"/>
            <a:ext cx="474729" cy="16172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D0D0F13-15D6-46D3-A127-7A9C189C6479}"/>
              </a:ext>
            </a:extLst>
          </p:cNvPr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0800"/>
            <a:ext cx="9144000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164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3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7" r:id="rId10"/>
    <p:sldLayoutId id="2147483678" r:id="rId11"/>
    <p:sldLayoutId id="2147483662" r:id="rId12"/>
    <p:sldLayoutId id="2147483676" r:id="rId13"/>
    <p:sldLayoutId id="2147483675" r:id="rId14"/>
    <p:sldLayoutId id="2147483679" r:id="rId15"/>
    <p:sldLayoutId id="2147483680" r:id="rId16"/>
    <p:sldLayoutId id="2147483681" r:id="rId17"/>
    <p:sldLayoutId id="2147483682" r:id="rId18"/>
    <p:sldLayoutId id="2147483683" r:id="rId19"/>
    <p:sldLayoutId id="2147483684" r:id="rId20"/>
    <p:sldLayoutId id="2147483685" r:id="rId21"/>
    <p:sldLayoutId id="2147483664" r:id="rId22"/>
    <p:sldLayoutId id="2147483665" r:id="rId23"/>
    <p:sldLayoutId id="2147483666" r:id="rId24"/>
    <p:sldLayoutId id="2147483667" r:id="rId25"/>
    <p:sldLayoutId id="2147483686" r:id="rId26"/>
  </p:sldLayoutIdLst>
  <p:hf hdr="0"/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400" b="0" kern="1200">
          <a:solidFill>
            <a:schemeClr val="accent1"/>
          </a:solidFill>
          <a:latin typeface="+mj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Times New Roman" panose="02020603050405020304" pitchFamily="18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Sofia Pro Light" panose="020B0000000000000000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66BAA3-3AB4-4C02-9488-682B7B5D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800000"/>
            <a:ext cx="3600000" cy="2700000"/>
          </a:xfrm>
        </p:spPr>
        <p:txBody>
          <a:bodyPr>
            <a:normAutofit lnSpcReduction="10000"/>
          </a:bodyPr>
          <a:lstStyle/>
          <a:p>
            <a:r>
              <a:rPr lang="en-AU" dirty="0"/>
              <a:t>Please note: this </a:t>
            </a:r>
            <a:r>
              <a:rPr lang="en-AU" b="1" dirty="0"/>
              <a:t>&lt;&lt;lecture/tutorial&gt;&gt; </a:t>
            </a:r>
            <a:r>
              <a:rPr lang="en-AU" dirty="0"/>
              <a:t>will be recorded.</a:t>
            </a:r>
          </a:p>
          <a:p>
            <a:r>
              <a:rPr lang="en-AU" dirty="0"/>
              <a:t>The recording will be made available to students enrolled in this course via the course Wattle site, after the class.</a:t>
            </a:r>
          </a:p>
          <a:p>
            <a:r>
              <a:rPr lang="en-AU" dirty="0"/>
              <a:t>Students may ask questions and make comments by </a:t>
            </a:r>
            <a:r>
              <a:rPr lang="en-AU" b="1" dirty="0"/>
              <a:t>&lt;&lt;e.g. in person, using chat or other functions if class is conducted online&gt;&gt;</a:t>
            </a:r>
            <a:r>
              <a:rPr lang="en-AU" dirty="0"/>
              <a:t>.</a:t>
            </a:r>
          </a:p>
          <a:p>
            <a:r>
              <a:rPr lang="en-AU" dirty="0"/>
              <a:t>If you do not wish for your question or comment to be recorded, please contact </a:t>
            </a:r>
            <a:r>
              <a:rPr lang="en-AU" b="1" dirty="0"/>
              <a:t>&lt;&lt;lecturer/tutor&gt;&gt;</a:t>
            </a:r>
            <a:r>
              <a:rPr lang="en-AU" dirty="0"/>
              <a:t>,</a:t>
            </a:r>
            <a:r>
              <a:rPr lang="en-AU" b="1" dirty="0"/>
              <a:t> </a:t>
            </a:r>
            <a:r>
              <a:rPr lang="en-AU" dirty="0"/>
              <a:t>after the class.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078882-8438-48B9-B18A-B603D147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4200" y="4914000"/>
            <a:ext cx="4320000" cy="108000"/>
          </a:xfrm>
        </p:spPr>
        <p:txBody>
          <a:bodyPr/>
          <a:lstStyle/>
          <a:p>
            <a:r>
              <a:rPr lang="en-US" dirty="0"/>
              <a:t>ANU SCHOOL OF &lt;&lt;COLLEGE&gt;&gt;   |   PRESENTATION NAME GOES HERE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E6FE8-F0E0-430B-829F-02ADA0D0A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4914000"/>
            <a:ext cx="360000" cy="108000"/>
          </a:xfrm>
        </p:spPr>
        <p:txBody>
          <a:bodyPr/>
          <a:lstStyle/>
          <a:p>
            <a:fld id="{10A01DC5-1685-4615-8240-15192985C6A2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75FEB-8566-4DB5-88FF-BB3973066E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</p:spPr>
        <p:txBody>
          <a:bodyPr/>
          <a:lstStyle/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C310FE0-69A4-4565-BC20-2529EB334A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3600000" cy="1512887"/>
          </a:xfrm>
        </p:spPr>
        <p:txBody>
          <a:bodyPr/>
          <a:lstStyle/>
          <a:p>
            <a:r>
              <a:rPr lang="en-AU" dirty="0"/>
              <a:t>Privacy and recording notice</a:t>
            </a: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AE1D7BCB-203A-4C81-83C8-588DA2BEA58D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13" y="324000"/>
            <a:ext cx="3248339" cy="4104000"/>
          </a:xfrm>
        </p:spPr>
      </p:pic>
    </p:spTree>
    <p:extLst>
      <p:ext uri="{BB962C8B-B14F-4D97-AF65-F5344CB8AC3E}">
        <p14:creationId xmlns:p14="http://schemas.microsoft.com/office/powerpoint/2010/main" val="2466746383"/>
      </p:ext>
    </p:extLst>
  </p:cSld>
  <p:clrMapOvr>
    <a:masterClrMapping/>
  </p:clrMapOvr>
</p:sld>
</file>

<file path=ppt/theme/theme1.xml><?xml version="1.0" encoding="utf-8"?>
<a:theme xmlns:a="http://schemas.openxmlformats.org/drawingml/2006/main" name="ANU Dark">
  <a:themeElements>
    <a:clrScheme name="AN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BE830E"/>
      </a:accent1>
      <a:accent2>
        <a:srgbClr val="DFC187"/>
      </a:accent2>
      <a:accent3>
        <a:srgbClr val="F5EDDE"/>
      </a:accent3>
      <a:accent4>
        <a:srgbClr val="BE4E0E"/>
      </a:accent4>
      <a:accent5>
        <a:srgbClr val="CB7352"/>
      </a:accent5>
      <a:accent6>
        <a:srgbClr val="F2DCD4"/>
      </a:accent6>
      <a:hlink>
        <a:srgbClr val="BE830E"/>
      </a:hlink>
      <a:folHlink>
        <a:srgbClr val="BE4E0E"/>
      </a:folHlink>
    </a:clrScheme>
    <a:fontScheme name="ANU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U_Powerpoint_Dark_v4" id="{265DF9C6-AD31-4D26-9A6B-9DE626719548}" vid="{F3959040-1F5C-4321-BF6C-743F4DD4FC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137770BFC9914284C650A217C254A3" ma:contentTypeVersion="12" ma:contentTypeDescription="Create a new document." ma:contentTypeScope="" ma:versionID="8f537ba1d4f96e7b468d32754e3d0f98">
  <xsd:schema xmlns:xsd="http://www.w3.org/2001/XMLSchema" xmlns:xs="http://www.w3.org/2001/XMLSchema" xmlns:p="http://schemas.microsoft.com/office/2006/metadata/properties" xmlns:ns2="9401343b-181c-4122-8b2c-e63f5991c204" xmlns:ns3="47563024-456f-4805-8cd3-ca434cb5fc10" targetNamespace="http://schemas.microsoft.com/office/2006/metadata/properties" ma:root="true" ma:fieldsID="e332811be87f6185d331e7c839da1575" ns2:_="" ns3:_="">
    <xsd:import namespace="9401343b-181c-4122-8b2c-e63f5991c204"/>
    <xsd:import namespace="47563024-456f-4805-8cd3-ca434cb5fc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01343b-181c-4122-8b2c-e63f5991c2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563024-456f-4805-8cd3-ca434cb5fc1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AC8CEC-C56B-48BE-A7ED-2F79FA10F6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737624-B579-4188-9F8D-C212AE9DEE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01343b-181c-4122-8b2c-e63f5991c204"/>
    <ds:schemaRef ds:uri="47563024-456f-4805-8cd3-ca434cb5fc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A21E47-5E61-4248-9A06-02C2D6B8522E}">
  <ds:schemaRefs>
    <ds:schemaRef ds:uri="2906fbf8-e47d-4c21-be87-cb09cf1c70cb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d7196b5-af4d-4b5a-ba66-d723b2d8b01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ANU_Powerpoint_Dark</Template>
  <TotalTime>3</TotalTime>
  <Words>100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ANU Dark</vt:lpstr>
      <vt:lpstr>PowerPoint Presentation</vt:lpstr>
    </vt:vector>
  </TitlesOfParts>
  <Company>The Australian National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Caughey Hutt</dc:creator>
  <cp:lastModifiedBy>Alex Caughey Hutt</cp:lastModifiedBy>
  <cp:revision>6</cp:revision>
  <dcterms:created xsi:type="dcterms:W3CDTF">2021-03-22T06:04:08Z</dcterms:created>
  <dcterms:modified xsi:type="dcterms:W3CDTF">2022-02-21T02:12:27Z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0x01010009137770BFC9914284C650A217C254A3</vt:lpwstr>
  </property>
</Properties>
</file>