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A6D05FB-9E00-4E05-8A11-8AC6AA5F17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7267" y="497417"/>
            <a:ext cx="8160000" cy="5280000"/>
          </a:xfrm>
        </p:spPr>
        <p:txBody>
          <a:bodyPr/>
          <a:lstStyle>
            <a:lvl1pPr>
              <a:lnSpc>
                <a:spcPct val="80000"/>
              </a:lnSpc>
              <a:spcBef>
                <a:spcPts val="0"/>
              </a:spcBef>
              <a:spcAft>
                <a:spcPts val="3780"/>
              </a:spcAft>
              <a:defRPr sz="8533" cap="all" baseline="0"/>
            </a:lvl1pPr>
            <a:lvl2pPr>
              <a:defRPr sz="2400">
                <a:solidFill>
                  <a:schemeClr val="accent1"/>
                </a:solidFill>
              </a:defRPr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ED46DD6-3FEF-4E8E-852D-6AB87C9AEE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7200" y="0"/>
            <a:ext cx="2315795" cy="6858000"/>
          </a:xfrm>
          <a:prstGeom prst="rect">
            <a:avLst/>
          </a:prstGeom>
        </p:spPr>
      </p:pic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21003A7-996F-2041-9CFA-9950B9616914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11065849" y="985016"/>
            <a:ext cx="1962639" cy="289667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l" defTabSz="457200" rtl="0" eaLnBrk="1" latinLnBrk="0" hangingPunct="1">
              <a:defRPr sz="6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67"/>
              </a:spcBef>
            </a:pPr>
            <a:r>
              <a:rPr lang="en-US" sz="533" dirty="0">
                <a:solidFill>
                  <a:schemeClr val="tx1">
                    <a:lumMod val="75000"/>
                  </a:schemeClr>
                </a:solidFill>
                <a:effectLst/>
                <a:latin typeface="Public Sans Light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TEQSA Provider ID: PRV12002 (Australian University)</a:t>
            </a:r>
            <a:r>
              <a:rPr lang="en-AU" sz="533" dirty="0">
                <a:solidFill>
                  <a:schemeClr val="tx1">
                    <a:lumMod val="75000"/>
                  </a:schemeClr>
                </a:solidFill>
                <a:effectLst/>
                <a:latin typeface="Public Sans Light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533" dirty="0">
                <a:solidFill>
                  <a:schemeClr val="tx1">
                    <a:lumMod val="75000"/>
                  </a:schemeClr>
                </a:solidFill>
                <a:effectLst/>
                <a:latin typeface="Public Sans Light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CRICOS Provider Code: 00120C</a:t>
            </a:r>
            <a:endParaRPr lang="en-AU" sz="533" dirty="0">
              <a:solidFill>
                <a:schemeClr val="tx1">
                  <a:lumMod val="75000"/>
                </a:schemeClr>
              </a:solidFill>
              <a:effectLst/>
              <a:latin typeface="Public Sans Light" pitchFamily="2" charset="77"/>
              <a:ea typeface="Public Sans Light" pitchFamily="2" charset="7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927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6000" y="432000"/>
            <a:ext cx="7536000" cy="5568000"/>
          </a:xfrm>
        </p:spPr>
        <p:txBody>
          <a:bodyPr numCol="1" spcCol="180000">
            <a:noAutofit/>
          </a:bodyPr>
          <a:lstStyle>
            <a:lvl1pPr>
              <a:defRPr sz="1867">
                <a:solidFill>
                  <a:schemeClr val="accent1"/>
                </a:solidFill>
                <a:latin typeface="+mj-lt"/>
              </a:defRPr>
            </a:lvl1pPr>
            <a:lvl2pPr>
              <a:defRPr sz="1467"/>
            </a:lvl2pPr>
            <a:lvl3pPr marL="119997" indent="-119997">
              <a:defRPr sz="1467"/>
            </a:lvl3pPr>
            <a:lvl4pPr marL="239994" indent="-119997">
              <a:defRPr sz="1467"/>
            </a:lvl4pPr>
            <a:lvl5pPr marL="359991" indent="-119997">
              <a:defRPr sz="1467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64236" y="6552000"/>
            <a:ext cx="960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r>
              <a:rPr lang="en-AU"/>
              <a:t>DD MMM YY</a:t>
            </a: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931932D-C811-4ADE-9CBC-C6F97F4734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00" y="432001"/>
            <a:ext cx="3360000" cy="4008967"/>
          </a:xfrm>
        </p:spPr>
        <p:txBody>
          <a:bodyPr/>
          <a:lstStyle>
            <a:lvl1pPr>
              <a:lnSpc>
                <a:spcPct val="80000"/>
              </a:lnSpc>
              <a:spcBef>
                <a:spcPts val="0"/>
              </a:spcBef>
              <a:spcAft>
                <a:spcPts val="2400"/>
              </a:spcAft>
              <a:defRPr sz="4800"/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859705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eft, conte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6000" y="432000"/>
            <a:ext cx="7536000" cy="5520000"/>
          </a:xfrm>
        </p:spPr>
        <p:txBody>
          <a:bodyPr numCol="2" spcCol="180000">
            <a:noAutofit/>
          </a:bodyPr>
          <a:lstStyle>
            <a:lvl1pPr>
              <a:defRPr sz="1067">
                <a:solidFill>
                  <a:schemeClr val="accent1"/>
                </a:solidFill>
                <a:latin typeface="+mj-lt"/>
              </a:defRPr>
            </a:lvl1pPr>
            <a:lvl2pPr>
              <a:defRPr sz="1067"/>
            </a:lvl2pPr>
            <a:lvl3pPr marL="119997" indent="-119997">
              <a:defRPr sz="1067"/>
            </a:lvl3pPr>
            <a:lvl4pPr marL="239994" indent="-119997">
              <a:defRPr sz="1067"/>
            </a:lvl4pPr>
            <a:lvl5pPr marL="359991" indent="-119997">
              <a:defRPr sz="1067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64235" y="6552000"/>
            <a:ext cx="960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r>
              <a:rPr lang="en-AU"/>
              <a:t>DD MMM YY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587F0A-3EF9-46A9-A8FF-9715CF0929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1800" y="432000"/>
            <a:ext cx="3360000" cy="5520000"/>
          </a:xfrm>
        </p:spPr>
        <p:txBody>
          <a:bodyPr/>
          <a:lstStyle>
            <a:lvl1pPr>
              <a:lnSpc>
                <a:spcPct val="80000"/>
              </a:lnSpc>
              <a:defRPr sz="4800">
                <a:solidFill>
                  <a:schemeClr val="accent1"/>
                </a:solidFill>
              </a:defRPr>
            </a:lvl1pPr>
            <a:lvl2pPr>
              <a:spcAft>
                <a:spcPts val="1600"/>
              </a:spcAft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  <a:lvl4pPr marL="239178" indent="-239178">
              <a:buFont typeface="Arial" panose="020B0604020202020204" pitchFamily="34" charset="0"/>
              <a:buChar char="•"/>
              <a:defRPr/>
            </a:lvl4pPr>
            <a:lvl5pPr marL="476239" indent="-239178">
              <a:buFont typeface="Times New Roman" panose="02020603050405020304" pitchFamily="18" charset="0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16113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maller left, conte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6000" y="432000"/>
            <a:ext cx="7536000" cy="5520000"/>
          </a:xfrm>
        </p:spPr>
        <p:txBody>
          <a:bodyPr numCol="2" spcCol="180000">
            <a:noAutofit/>
          </a:bodyPr>
          <a:lstStyle>
            <a:lvl1pPr>
              <a:defRPr sz="1067">
                <a:solidFill>
                  <a:schemeClr val="accent1"/>
                </a:solidFill>
                <a:latin typeface="+mj-lt"/>
              </a:defRPr>
            </a:lvl1pPr>
            <a:lvl2pPr>
              <a:defRPr sz="1067"/>
            </a:lvl2pPr>
            <a:lvl3pPr marL="119997" indent="-119997">
              <a:defRPr sz="1067"/>
            </a:lvl3pPr>
            <a:lvl4pPr marL="239994" indent="-119997">
              <a:defRPr sz="1067"/>
            </a:lvl4pPr>
            <a:lvl5pPr marL="359991" indent="-119997">
              <a:defRPr sz="1067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64236" y="6552000"/>
            <a:ext cx="960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r>
              <a:rPr lang="en-AU"/>
              <a:t>DD MMM YY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587F0A-3EF9-46A9-A8FF-9715CF0929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1800" y="432000"/>
            <a:ext cx="3360000" cy="5520000"/>
          </a:xfrm>
        </p:spPr>
        <p:txBody>
          <a:bodyPr/>
          <a:lstStyle>
            <a:lvl1pPr>
              <a:lnSpc>
                <a:spcPct val="80000"/>
              </a:lnSpc>
              <a:defRPr sz="4800">
                <a:solidFill>
                  <a:schemeClr val="tx1"/>
                </a:solidFill>
              </a:defRPr>
            </a:lvl1pPr>
            <a:lvl2pPr>
              <a:spcAft>
                <a:spcPts val="1600"/>
              </a:spcAft>
              <a:defRPr sz="2400">
                <a:solidFill>
                  <a:schemeClr val="accent1"/>
                </a:solidFill>
              </a:defRPr>
            </a:lvl2pPr>
            <a:lvl3pPr>
              <a:buNone/>
              <a:defRPr sz="1067"/>
            </a:lvl3pPr>
            <a:lvl4pPr marL="239178" indent="-239178">
              <a:buFont typeface="Arial" panose="020B0604020202020204" pitchFamily="34" charset="0"/>
              <a:buChar char="•"/>
              <a:defRPr sz="1067"/>
            </a:lvl4pPr>
            <a:lvl5pPr marL="476239" indent="-239178">
              <a:buFont typeface="Times New Roman" panose="02020603050405020304" pitchFamily="18" charset="0"/>
              <a:buChar char="–"/>
              <a:defRPr sz="1067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509421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72204" y="6552000"/>
            <a:ext cx="960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r>
              <a:rPr lang="en-AU"/>
              <a:t>DD MMM YY</a:t>
            </a:r>
            <a:endParaRPr lang="en-AU" dirty="0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4117324-6B4D-4511-9A09-354F377011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1800" y="432001"/>
            <a:ext cx="11279717" cy="2017183"/>
          </a:xfrm>
        </p:spPr>
        <p:txBody>
          <a:bodyPr/>
          <a:lstStyle>
            <a:lvl1pPr>
              <a:lnSpc>
                <a:spcPct val="80000"/>
              </a:lnSpc>
              <a:defRPr sz="4800">
                <a:solidFill>
                  <a:schemeClr val="accent1"/>
                </a:solidFill>
              </a:defRPr>
            </a:lvl1pPr>
            <a:lvl2pPr>
              <a:defRPr sz="2400"/>
            </a:lvl2pPr>
            <a:lvl3pPr>
              <a:buNone/>
              <a:defRPr/>
            </a:lvl3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59531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eft,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400000"/>
            <a:ext cx="4800000" cy="3600000"/>
          </a:xfrm>
        </p:spPr>
        <p:txBody>
          <a:bodyPr/>
          <a:lstStyle>
            <a:lvl1pPr>
              <a:defRPr sz="1867"/>
            </a:lvl1pPr>
            <a:lvl2pPr>
              <a:defRPr sz="1467"/>
            </a:lvl2pPr>
            <a:lvl3pPr>
              <a:defRPr sz="1467"/>
            </a:lvl3pPr>
            <a:lvl4pPr>
              <a:defRPr sz="1467"/>
            </a:lvl4pPr>
            <a:lvl5pPr>
              <a:defRPr sz="1467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72204" y="6552000"/>
            <a:ext cx="960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r>
              <a:rPr lang="en-AU"/>
              <a:t>DD MMM YY</a:t>
            </a: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523145E-4A65-4D12-BF17-1E376D23E4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1800" y="432001"/>
            <a:ext cx="4800000" cy="2017183"/>
          </a:xfrm>
        </p:spPr>
        <p:txBody>
          <a:bodyPr/>
          <a:lstStyle>
            <a:lvl1pPr>
              <a:lnSpc>
                <a:spcPct val="80000"/>
              </a:lnSpc>
              <a:defRPr sz="4800">
                <a:solidFill>
                  <a:schemeClr val="accent1"/>
                </a:solidFill>
              </a:defRPr>
            </a:lvl1pPr>
            <a:lvl2pPr>
              <a:defRPr sz="2400"/>
            </a:lvl2pPr>
            <a:lvl3pPr>
              <a:buNone/>
              <a:defRPr/>
            </a:lvl3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E17CBD4-5DAE-4848-BC50-36416D91C4AD}"/>
              </a:ext>
            </a:extLst>
          </p:cNvPr>
          <p:cNvCxnSpPr/>
          <p:nvPr userDrawn="1"/>
        </p:nvCxnSpPr>
        <p:spPr>
          <a:xfrm>
            <a:off x="6096000" y="432000"/>
            <a:ext cx="0" cy="54720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52B441EC-09C6-4B4A-9603-C02952057BC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008000" y="431800"/>
            <a:ext cx="4704000" cy="5472000"/>
          </a:xfrm>
        </p:spPr>
        <p:txBody>
          <a:bodyPr/>
          <a:lstStyle/>
          <a:p>
            <a:r>
              <a:rPr lang="en-GB"/>
              <a:t>Click icon to add picture</a:t>
            </a:r>
            <a:endParaRPr lang="en-AU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C4D845E-CFE4-4388-98CF-2B7CD087A96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816000" y="840829"/>
            <a:ext cx="144000" cy="5062556"/>
          </a:xfrm>
        </p:spPr>
        <p:txBody>
          <a:bodyPr vert="vert270" anchor="t"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Image credit here</a:t>
            </a:r>
          </a:p>
        </p:txBody>
      </p:sp>
    </p:spTree>
    <p:extLst>
      <p:ext uri="{BB962C8B-B14F-4D97-AF65-F5344CB8AC3E}">
        <p14:creationId xmlns:p14="http://schemas.microsoft.com/office/powerpoint/2010/main" val="20125011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, 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200" y="1440000"/>
            <a:ext cx="4800000" cy="4463384"/>
          </a:xfrm>
        </p:spPr>
        <p:txBody>
          <a:bodyPr/>
          <a:lstStyle>
            <a:lvl1pPr>
              <a:defRPr sz="1867"/>
            </a:lvl1pPr>
            <a:lvl2pPr>
              <a:defRPr sz="1467"/>
            </a:lvl2pPr>
            <a:lvl3pPr>
              <a:defRPr sz="1467"/>
            </a:lvl3pPr>
            <a:lvl4pPr>
              <a:defRPr sz="1467"/>
            </a:lvl4pPr>
            <a:lvl5pPr>
              <a:defRPr sz="1467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523145E-4A65-4D12-BF17-1E376D23E4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60000" y="432001"/>
            <a:ext cx="4800000" cy="2017183"/>
          </a:xfrm>
        </p:spPr>
        <p:txBody>
          <a:bodyPr/>
          <a:lstStyle>
            <a:lvl1pPr>
              <a:lnSpc>
                <a:spcPct val="80000"/>
              </a:lnSpc>
              <a:defRPr sz="4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accent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64235" y="6552000"/>
            <a:ext cx="960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r>
              <a:rPr lang="en-AU"/>
              <a:t>DD MMM YY</a:t>
            </a:r>
            <a:endParaRPr lang="en-AU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E17CBD4-5DAE-4848-BC50-36416D91C4AD}"/>
              </a:ext>
            </a:extLst>
          </p:cNvPr>
          <p:cNvCxnSpPr/>
          <p:nvPr userDrawn="1"/>
        </p:nvCxnSpPr>
        <p:spPr>
          <a:xfrm>
            <a:off x="6096000" y="432000"/>
            <a:ext cx="0" cy="54720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52B441EC-09C6-4B4A-9603-C02952057BC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32000" y="431800"/>
            <a:ext cx="4704000" cy="5472000"/>
          </a:xfrm>
        </p:spPr>
        <p:txBody>
          <a:bodyPr/>
          <a:lstStyle/>
          <a:p>
            <a:r>
              <a:rPr lang="en-GB"/>
              <a:t>Click icon to add picture</a:t>
            </a:r>
            <a:endParaRPr lang="en-AU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C4D845E-CFE4-4388-98CF-2B7CD087A96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280000" y="840829"/>
            <a:ext cx="144000" cy="5062556"/>
          </a:xfrm>
        </p:spPr>
        <p:txBody>
          <a:bodyPr vert="vert270" anchor="t"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Image credit here</a:t>
            </a:r>
          </a:p>
        </p:txBody>
      </p:sp>
    </p:spTree>
    <p:extLst>
      <p:ext uri="{BB962C8B-B14F-4D97-AF65-F5344CB8AC3E}">
        <p14:creationId xmlns:p14="http://schemas.microsoft.com/office/powerpoint/2010/main" val="925821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eft, large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64236" y="6552000"/>
            <a:ext cx="960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r>
              <a:rPr lang="en-AU"/>
              <a:t>DD MMM YY</a:t>
            </a:r>
            <a:endParaRPr lang="en-AU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52B441EC-09C6-4B4A-9603-C02952057BC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176000" y="431800"/>
            <a:ext cx="7536000" cy="5472000"/>
          </a:xfrm>
        </p:spPr>
        <p:txBody>
          <a:bodyPr/>
          <a:lstStyle/>
          <a:p>
            <a:r>
              <a:rPr lang="en-GB"/>
              <a:t>Click icon to add picture</a:t>
            </a:r>
            <a:endParaRPr lang="en-AU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C4D845E-CFE4-4388-98CF-2B7CD087A96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936000" y="840829"/>
            <a:ext cx="144000" cy="5062556"/>
          </a:xfrm>
        </p:spPr>
        <p:txBody>
          <a:bodyPr vert="vert270" anchor="t"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Image credit here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86B4478A-1BDA-4472-A289-4B0C4E7959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1800" y="432000"/>
            <a:ext cx="2880000" cy="5520000"/>
          </a:xfrm>
        </p:spPr>
        <p:txBody>
          <a:bodyPr/>
          <a:lstStyle>
            <a:lvl1pPr>
              <a:lnSpc>
                <a:spcPct val="80000"/>
              </a:lnSpc>
              <a:defRPr sz="4800">
                <a:solidFill>
                  <a:schemeClr val="tx1"/>
                </a:solidFill>
              </a:defRPr>
            </a:lvl1pPr>
            <a:lvl2pPr>
              <a:spcAft>
                <a:spcPts val="1600"/>
              </a:spcAft>
              <a:defRPr sz="2400">
                <a:solidFill>
                  <a:schemeClr val="accent1"/>
                </a:solidFill>
              </a:defRPr>
            </a:lvl2pPr>
            <a:lvl3pPr>
              <a:buNone/>
              <a:defRPr sz="1067"/>
            </a:lvl3pPr>
            <a:lvl4pPr marL="239178" indent="-239178">
              <a:buFont typeface="Arial" panose="020B0604020202020204" pitchFamily="34" charset="0"/>
              <a:buChar char="•"/>
              <a:defRPr sz="1067"/>
            </a:lvl4pPr>
            <a:lvl5pPr marL="476239" indent="-239178">
              <a:buFont typeface="Times New Roman" panose="02020603050405020304" pitchFamily="18" charset="0"/>
              <a:buChar char="–"/>
              <a:defRPr sz="1067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835714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|   PRESENTATION NAME GOES HERE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5" name="Date Placeholder 10">
            <a:extLst>
              <a:ext uri="{FF2B5EF4-FFF2-40B4-BE49-F238E27FC236}">
                <a16:creationId xmlns:a16="http://schemas.microsoft.com/office/drawing/2014/main" id="{17E45197-8F27-48C7-B54F-6D8F7E2954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64235" y="6552000"/>
            <a:ext cx="960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r>
              <a:rPr lang="en-AU"/>
              <a:t>DD MMM YY</a:t>
            </a:r>
            <a:endParaRPr lang="en-AU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3307DB3-CBE2-4A55-BE8E-C26CBADA0D7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1800" y="432000"/>
            <a:ext cx="11280000" cy="5472000"/>
          </a:xfrm>
        </p:spPr>
        <p:txBody>
          <a:bodyPr/>
          <a:lstStyle/>
          <a:p>
            <a:r>
              <a:rPr lang="en-GB"/>
              <a:t>Click icon to add picture</a:t>
            </a:r>
            <a:endParaRPr lang="en-AU"/>
          </a:p>
        </p:txBody>
      </p:sp>
      <p:sp>
        <p:nvSpPr>
          <p:cNvPr id="9" name="Text Placeholder 15">
            <a:extLst>
              <a:ext uri="{FF2B5EF4-FFF2-40B4-BE49-F238E27FC236}">
                <a16:creationId xmlns:a16="http://schemas.microsoft.com/office/drawing/2014/main" id="{F005714D-B845-45B5-AB70-7040C721727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0000" y="840829"/>
            <a:ext cx="144000" cy="5062556"/>
          </a:xfrm>
        </p:spPr>
        <p:txBody>
          <a:bodyPr vert="vert270" anchor="t"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Image credit here</a:t>
            </a:r>
          </a:p>
        </p:txBody>
      </p:sp>
    </p:spTree>
    <p:extLst>
      <p:ext uri="{BB962C8B-B14F-4D97-AF65-F5344CB8AC3E}">
        <p14:creationId xmlns:p14="http://schemas.microsoft.com/office/powerpoint/2010/main" val="37346512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|   PRESENTATION NAME GOES HERE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5" name="Date Placeholder 10">
            <a:extLst>
              <a:ext uri="{FF2B5EF4-FFF2-40B4-BE49-F238E27FC236}">
                <a16:creationId xmlns:a16="http://schemas.microsoft.com/office/drawing/2014/main" id="{17E45197-8F27-48C7-B54F-6D8F7E2954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64236" y="6552000"/>
            <a:ext cx="960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r>
              <a:rPr lang="en-AU"/>
              <a:t>DD MMM YY</a:t>
            </a:r>
            <a:endParaRPr lang="en-AU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3307DB3-CBE2-4A55-BE8E-C26CBADA0D7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1800" y="432000"/>
            <a:ext cx="5472000" cy="5472000"/>
          </a:xfrm>
        </p:spPr>
        <p:txBody>
          <a:bodyPr/>
          <a:lstStyle/>
          <a:p>
            <a:r>
              <a:rPr lang="en-GB"/>
              <a:t>Click icon to add picture</a:t>
            </a:r>
            <a:endParaRPr lang="en-AU"/>
          </a:p>
        </p:txBody>
      </p:sp>
      <p:sp>
        <p:nvSpPr>
          <p:cNvPr id="9" name="Text Placeholder 15">
            <a:extLst>
              <a:ext uri="{FF2B5EF4-FFF2-40B4-BE49-F238E27FC236}">
                <a16:creationId xmlns:a16="http://schemas.microsoft.com/office/drawing/2014/main" id="{5CD301A0-52A4-469E-ACAD-84A14A2181F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0000" y="840829"/>
            <a:ext cx="144000" cy="5062556"/>
          </a:xfrm>
        </p:spPr>
        <p:txBody>
          <a:bodyPr vert="vert270" anchor="t"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Image credit here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46B417A0-A601-4DF8-833D-2F1065E5A80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240000" y="432000"/>
            <a:ext cx="5472000" cy="5472000"/>
          </a:xfrm>
        </p:spPr>
        <p:txBody>
          <a:bodyPr/>
          <a:lstStyle/>
          <a:p>
            <a:r>
              <a:rPr lang="en-GB"/>
              <a:t>Click icon to add picture</a:t>
            </a:r>
            <a:endParaRPr lang="en-AU"/>
          </a:p>
        </p:txBody>
      </p:sp>
      <p:sp>
        <p:nvSpPr>
          <p:cNvPr id="11" name="Text Placeholder 15">
            <a:extLst>
              <a:ext uri="{FF2B5EF4-FFF2-40B4-BE49-F238E27FC236}">
                <a16:creationId xmlns:a16="http://schemas.microsoft.com/office/drawing/2014/main" id="{C8112A07-2578-4C64-9E60-0E0913ABA16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48000" y="840829"/>
            <a:ext cx="144000" cy="5062556"/>
          </a:xfrm>
        </p:spPr>
        <p:txBody>
          <a:bodyPr vert="vert270" anchor="t"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Image credit here</a:t>
            </a:r>
          </a:p>
        </p:txBody>
      </p:sp>
    </p:spTree>
    <p:extLst>
      <p:ext uri="{BB962C8B-B14F-4D97-AF65-F5344CB8AC3E}">
        <p14:creationId xmlns:p14="http://schemas.microsoft.com/office/powerpoint/2010/main" val="22436419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staggered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|   PRESENTATION NAME GOES HERE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5" name="Date Placeholder 10">
            <a:extLst>
              <a:ext uri="{FF2B5EF4-FFF2-40B4-BE49-F238E27FC236}">
                <a16:creationId xmlns:a16="http://schemas.microsoft.com/office/drawing/2014/main" id="{17E45197-8F27-48C7-B54F-6D8F7E2954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70356" y="6552000"/>
            <a:ext cx="960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r>
              <a:rPr lang="en-AU"/>
              <a:t>DD MMM YY</a:t>
            </a:r>
            <a:endParaRPr lang="en-AU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3307DB3-CBE2-4A55-BE8E-C26CBADA0D7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1800" y="432000"/>
            <a:ext cx="4704000" cy="5472000"/>
          </a:xfrm>
        </p:spPr>
        <p:txBody>
          <a:bodyPr/>
          <a:lstStyle/>
          <a:p>
            <a:r>
              <a:rPr lang="en-GB"/>
              <a:t>Click icon to add picture</a:t>
            </a:r>
            <a:endParaRPr lang="en-AU"/>
          </a:p>
        </p:txBody>
      </p:sp>
      <p:sp>
        <p:nvSpPr>
          <p:cNvPr id="9" name="Text Placeholder 15">
            <a:extLst>
              <a:ext uri="{FF2B5EF4-FFF2-40B4-BE49-F238E27FC236}">
                <a16:creationId xmlns:a16="http://schemas.microsoft.com/office/drawing/2014/main" id="{5CD301A0-52A4-469E-ACAD-84A14A2181F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0000" y="840829"/>
            <a:ext cx="144000" cy="5062556"/>
          </a:xfrm>
        </p:spPr>
        <p:txBody>
          <a:bodyPr vert="vert270" anchor="t"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Image credit here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46B417A0-A601-4DF8-833D-2F1065E5A80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096000" y="432000"/>
            <a:ext cx="4704000" cy="3072000"/>
          </a:xfrm>
        </p:spPr>
        <p:txBody>
          <a:bodyPr/>
          <a:lstStyle/>
          <a:p>
            <a:r>
              <a:rPr lang="en-GB"/>
              <a:t>Click icon to add picture</a:t>
            </a:r>
            <a:endParaRPr lang="en-AU"/>
          </a:p>
        </p:txBody>
      </p:sp>
      <p:sp>
        <p:nvSpPr>
          <p:cNvPr id="11" name="Text Placeholder 15">
            <a:extLst>
              <a:ext uri="{FF2B5EF4-FFF2-40B4-BE49-F238E27FC236}">
                <a16:creationId xmlns:a16="http://schemas.microsoft.com/office/drawing/2014/main" id="{C8112A07-2578-4C64-9E60-0E0913ABA16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904000" y="432000"/>
            <a:ext cx="144000" cy="3072000"/>
          </a:xfrm>
        </p:spPr>
        <p:txBody>
          <a:bodyPr vert="vert270" anchor="t"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Image credit here</a:t>
            </a:r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55C4169D-51A2-418E-95CB-AE67319994E9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880000" y="3888000"/>
            <a:ext cx="2832000" cy="1968000"/>
          </a:xfrm>
        </p:spPr>
        <p:txBody>
          <a:bodyPr/>
          <a:lstStyle/>
          <a:p>
            <a:r>
              <a:rPr lang="en-GB"/>
              <a:t>Click icon to add picture</a:t>
            </a:r>
            <a:endParaRPr lang="en-AU"/>
          </a:p>
        </p:txBody>
      </p:sp>
      <p:sp>
        <p:nvSpPr>
          <p:cNvPr id="13" name="Text Placeholder 15">
            <a:extLst>
              <a:ext uri="{FF2B5EF4-FFF2-40B4-BE49-F238E27FC236}">
                <a16:creationId xmlns:a16="http://schemas.microsoft.com/office/drawing/2014/main" id="{651BCC0A-46D4-42B0-987C-A33E38A571C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698356" y="3888000"/>
            <a:ext cx="144000" cy="1968000"/>
          </a:xfrm>
        </p:spPr>
        <p:txBody>
          <a:bodyPr vert="vert270" anchor="t"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Image credit here</a:t>
            </a:r>
          </a:p>
        </p:txBody>
      </p:sp>
    </p:spTree>
    <p:extLst>
      <p:ext uri="{BB962C8B-B14F-4D97-AF65-F5344CB8AC3E}">
        <p14:creationId xmlns:p14="http://schemas.microsoft.com/office/powerpoint/2010/main" val="391985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A6D05FB-9E00-4E05-8A11-8AC6AA5F17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27999" y="497418"/>
            <a:ext cx="10031999" cy="4365369"/>
          </a:xfrm>
        </p:spPr>
        <p:txBody>
          <a:bodyPr/>
          <a:lstStyle>
            <a:lvl1pPr>
              <a:lnSpc>
                <a:spcPct val="80000"/>
              </a:lnSpc>
              <a:spcBef>
                <a:spcPts val="0"/>
              </a:spcBef>
              <a:spcAft>
                <a:spcPts val="3780"/>
              </a:spcAft>
              <a:defRPr sz="8533" cap="all" baseline="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accent1"/>
                </a:solidFill>
              </a:defRPr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6A049C-4F69-43AF-8C8B-0B56DA46CD4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95999" y="2928000"/>
            <a:ext cx="5664000" cy="3456000"/>
          </a:xfrm>
        </p:spPr>
        <p:txBody>
          <a:bodyPr/>
          <a:lstStyle/>
          <a:p>
            <a:r>
              <a:rPr lang="en-GB"/>
              <a:t>Click icon to add picture</a:t>
            </a:r>
            <a:endParaRPr lang="en-A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C2CD92-94A0-4183-91AF-1A31B8F162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48" y="0"/>
            <a:ext cx="2315795" cy="685800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5C636-BAFD-854B-9B7F-A267A335B9F2}"/>
              </a:ext>
            </a:extLst>
          </p:cNvPr>
          <p:cNvSpPr txBox="1">
            <a:spLocks/>
          </p:cNvSpPr>
          <p:nvPr userDrawn="1"/>
        </p:nvSpPr>
        <p:spPr>
          <a:xfrm>
            <a:off x="9863905" y="6651399"/>
            <a:ext cx="2431687" cy="118947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l" defTabSz="457200" rtl="0" eaLnBrk="1" latinLnBrk="0" hangingPunct="1">
              <a:defRPr sz="6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67"/>
              </a:spcBef>
            </a:pPr>
            <a:r>
              <a:rPr lang="en-US" sz="533" dirty="0">
                <a:solidFill>
                  <a:schemeClr val="tx1">
                    <a:lumMod val="75000"/>
                  </a:schemeClr>
                </a:solidFill>
                <a:effectLst/>
                <a:latin typeface="Public Sans Light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TEQSA Provider ID: PRV12002 (Australian University)</a:t>
            </a:r>
            <a:br>
              <a:rPr lang="en-US" sz="533" dirty="0">
                <a:solidFill>
                  <a:schemeClr val="tx1">
                    <a:lumMod val="75000"/>
                  </a:schemeClr>
                </a:solidFill>
                <a:effectLst/>
                <a:latin typeface="Public Sans Light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33" dirty="0">
                <a:solidFill>
                  <a:schemeClr val="tx1">
                    <a:lumMod val="75000"/>
                  </a:schemeClr>
                </a:solidFill>
                <a:effectLst/>
                <a:latin typeface="Public Sans Light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CRICOS Provider Code: 00120C</a:t>
            </a:r>
            <a:endParaRPr lang="en-AU" sz="533" dirty="0">
              <a:solidFill>
                <a:schemeClr val="tx1">
                  <a:lumMod val="75000"/>
                </a:schemeClr>
              </a:solidFill>
              <a:effectLst/>
              <a:latin typeface="Public Sans Light" pitchFamily="2" charset="77"/>
              <a:ea typeface="Public Sans Light" pitchFamily="2" charset="7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6324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523145E-4A65-4D12-BF17-1E376D23E4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96000" y="431999"/>
            <a:ext cx="4416000" cy="2640000"/>
          </a:xfrm>
        </p:spPr>
        <p:txBody>
          <a:bodyPr/>
          <a:lstStyle>
            <a:lvl1pPr>
              <a:lnSpc>
                <a:spcPct val="80000"/>
              </a:lnSpc>
              <a:defRPr sz="2667">
                <a:solidFill>
                  <a:schemeClr val="tx1"/>
                </a:solidFill>
              </a:defRPr>
            </a:lvl1pPr>
            <a:lvl2pPr>
              <a:defRPr sz="2667">
                <a:solidFill>
                  <a:schemeClr val="accent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64235" y="6552000"/>
            <a:ext cx="960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r>
              <a:rPr lang="en-AU"/>
              <a:t>DD MMM YY</a:t>
            </a:r>
            <a:endParaRPr lang="en-AU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52B441EC-09C6-4B4A-9603-C02952057BC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32000" y="431800"/>
            <a:ext cx="5472000" cy="5472000"/>
          </a:xfrm>
        </p:spPr>
        <p:txBody>
          <a:bodyPr/>
          <a:lstStyle/>
          <a:p>
            <a:r>
              <a:rPr lang="en-GB"/>
              <a:t>Click icon to add picture</a:t>
            </a:r>
            <a:endParaRPr lang="en-AU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C4D845E-CFE4-4388-98CF-2B7CD087A96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0000" y="840829"/>
            <a:ext cx="144000" cy="5062556"/>
          </a:xfrm>
        </p:spPr>
        <p:txBody>
          <a:bodyPr vert="vert270" anchor="t"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Image credit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18C956-62EE-4375-80BD-F88AA733C3D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96001" y="4032000"/>
            <a:ext cx="4415367" cy="2014952"/>
          </a:xfrm>
        </p:spPr>
        <p:txBody>
          <a:bodyPr/>
          <a:lstStyle>
            <a:lvl1pPr>
              <a:spcAft>
                <a:spcPts val="0"/>
              </a:spcAft>
              <a:defRPr sz="1200">
                <a:solidFill>
                  <a:schemeClr val="tx1"/>
                </a:solidFill>
              </a:defRPr>
            </a:lvl1pPr>
            <a:lvl2pPr>
              <a:spcAft>
                <a:spcPts val="0"/>
              </a:spcAft>
              <a:defRPr sz="1200">
                <a:solidFill>
                  <a:schemeClr val="tx1"/>
                </a:solidFill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027874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old quo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523145E-4A65-4D12-BF17-1E376D23E4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52000" y="431999"/>
            <a:ext cx="6360000" cy="3840000"/>
          </a:xfrm>
        </p:spPr>
        <p:txBody>
          <a:bodyPr/>
          <a:lstStyle>
            <a:lvl1pPr>
              <a:lnSpc>
                <a:spcPct val="80000"/>
              </a:lnSpc>
              <a:defRPr sz="3733">
                <a:solidFill>
                  <a:schemeClr val="tx1"/>
                </a:solidFill>
              </a:defRPr>
            </a:lvl1pPr>
            <a:lvl2pPr>
              <a:defRPr sz="2667">
                <a:solidFill>
                  <a:schemeClr val="accent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ANU SCHOOL OF LAW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72204" y="6552000"/>
            <a:ext cx="960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r>
              <a:rPr lang="en-AU"/>
              <a:t>DD MMM YY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18C956-62EE-4375-80BD-F88AA733C3D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552001" y="4032000"/>
            <a:ext cx="4415367" cy="2014952"/>
          </a:xfrm>
        </p:spPr>
        <p:txBody>
          <a:bodyPr/>
          <a:lstStyle>
            <a:lvl1pPr>
              <a:spcAft>
                <a:spcPts val="0"/>
              </a:spcAft>
              <a:defRPr sz="1200">
                <a:solidFill>
                  <a:schemeClr val="tx1"/>
                </a:solidFill>
              </a:defRPr>
            </a:lvl1pPr>
            <a:lvl2pPr>
              <a:spcAft>
                <a:spcPts val="0"/>
              </a:spcAft>
              <a:defRPr sz="1200">
                <a:solidFill>
                  <a:schemeClr val="tx1"/>
                </a:solidFill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CCBDA75-3AB1-4C8B-B29D-537B8B1FAC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4400"/>
            <a:ext cx="12192000" cy="341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6716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quo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523145E-4A65-4D12-BF17-1E376D23E4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431999"/>
            <a:ext cx="6360000" cy="3840000"/>
          </a:xfrm>
        </p:spPr>
        <p:txBody>
          <a:bodyPr/>
          <a:lstStyle>
            <a:lvl1pPr>
              <a:lnSpc>
                <a:spcPct val="80000"/>
              </a:lnSpc>
              <a:defRPr sz="3733">
                <a:solidFill>
                  <a:schemeClr val="tx1"/>
                </a:solidFill>
              </a:defRPr>
            </a:lvl1pPr>
            <a:lvl2pPr>
              <a:defRPr sz="2667">
                <a:solidFill>
                  <a:schemeClr val="accent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ANU SCHOOL OF LAW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80172" y="6552000"/>
            <a:ext cx="960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r>
              <a:rPr lang="en-AU"/>
              <a:t>DD MMM YY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18C956-62EE-4375-80BD-F88AA733C3D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0001" y="4032000"/>
            <a:ext cx="4415367" cy="2014952"/>
          </a:xfrm>
        </p:spPr>
        <p:txBody>
          <a:bodyPr/>
          <a:lstStyle>
            <a:lvl1pPr>
              <a:spcAft>
                <a:spcPts val="0"/>
              </a:spcAft>
              <a:defRPr sz="1200">
                <a:solidFill>
                  <a:schemeClr val="tx1"/>
                </a:solidFill>
              </a:defRPr>
            </a:lvl1pPr>
            <a:lvl2pPr>
              <a:spcAft>
                <a:spcPts val="0"/>
              </a:spcAft>
              <a:defRPr sz="1200">
                <a:solidFill>
                  <a:schemeClr val="tx1"/>
                </a:solidFill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49A01F5-92DF-1D48-B3C0-D8F1FC50B6AB}"/>
              </a:ext>
            </a:extLst>
          </p:cNvPr>
          <p:cNvSpPr txBox="1">
            <a:spLocks/>
          </p:cNvSpPr>
          <p:nvPr userDrawn="1"/>
        </p:nvSpPr>
        <p:spPr>
          <a:xfrm>
            <a:off x="9840000" y="6739053"/>
            <a:ext cx="1380760" cy="118947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l" defTabSz="457200" rtl="0" eaLnBrk="1" latinLnBrk="0" hangingPunct="1">
              <a:defRPr sz="6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67" dirty="0">
                <a:solidFill>
                  <a:schemeClr val="tx2">
                    <a:lumMod val="75000"/>
                  </a:schemeClr>
                </a:solidFill>
              </a:rPr>
              <a:t>CRICOS Provider #00120C</a:t>
            </a:r>
            <a:endParaRPr lang="en-AU" sz="667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2177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680000"/>
            <a:ext cx="5280000" cy="4320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32000" y="1680000"/>
            <a:ext cx="5280000" cy="4320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|   PRESENTATION NAME GOES HERE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Date Placeholder 10">
            <a:extLst>
              <a:ext uri="{FF2B5EF4-FFF2-40B4-BE49-F238E27FC236}">
                <a16:creationId xmlns:a16="http://schemas.microsoft.com/office/drawing/2014/main" id="{CA85DCDF-C5A3-43A1-9E40-308CB7A5F96D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772204" y="6552000"/>
            <a:ext cx="960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r>
              <a:rPr lang="en-AU" dirty="0"/>
              <a:t>DD MMM YY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0CF810F9-EC51-4622-9468-3349A7AFA49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1800" y="432001"/>
            <a:ext cx="11279717" cy="1248000"/>
          </a:xfrm>
        </p:spPr>
        <p:txBody>
          <a:bodyPr/>
          <a:lstStyle>
            <a:lvl1pPr>
              <a:lnSpc>
                <a:spcPct val="80000"/>
              </a:lnSpc>
              <a:defRPr sz="4800">
                <a:solidFill>
                  <a:schemeClr val="accent1"/>
                </a:solidFill>
              </a:defRPr>
            </a:lvl1pPr>
            <a:lvl2pPr>
              <a:defRPr sz="2400"/>
            </a:lvl2pPr>
            <a:lvl3pPr>
              <a:buNone/>
              <a:defRPr/>
            </a:lvl3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983537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000" y="1681163"/>
            <a:ext cx="5280000" cy="720000"/>
          </a:xfrm>
        </p:spPr>
        <p:txBody>
          <a:bodyPr anchor="ctr">
            <a:normAutofit/>
          </a:bodyPr>
          <a:lstStyle>
            <a:lvl1pPr marL="0" indent="0">
              <a:buNone/>
              <a:defRPr sz="1867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000" y="2400000"/>
            <a:ext cx="5280000" cy="3600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67"/>
            </a:lvl2pPr>
            <a:lvl3pPr>
              <a:defRPr sz="1467"/>
            </a:lvl3pPr>
            <a:lvl4pPr>
              <a:defRPr sz="1467"/>
            </a:lvl4pPr>
            <a:lvl5pPr>
              <a:defRPr sz="1467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681163"/>
            <a:ext cx="5280000" cy="720000"/>
          </a:xfrm>
        </p:spPr>
        <p:txBody>
          <a:bodyPr anchor="ctr">
            <a:normAutofit/>
          </a:bodyPr>
          <a:lstStyle>
            <a:lvl1pPr marL="0" indent="0">
              <a:buNone/>
              <a:defRPr sz="1867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400000"/>
            <a:ext cx="5280000" cy="36000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67"/>
            </a:lvl2pPr>
            <a:lvl3pPr>
              <a:defRPr sz="1467"/>
            </a:lvl3pPr>
            <a:lvl4pPr>
              <a:defRPr sz="1467"/>
            </a:lvl4pPr>
            <a:lvl5pPr>
              <a:defRPr sz="1467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|   PRESENTATION NAME GOES HERE</a:t>
            </a:r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314F034C-2451-4BE6-BB2F-13B71E82B300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764235" y="6552000"/>
            <a:ext cx="960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r>
              <a:rPr lang="en-AU"/>
              <a:t>DD MMM YY</a:t>
            </a:r>
            <a:endParaRPr lang="en-AU" dirty="0"/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8FFA563F-7AE3-402E-9587-9C3CED7B3A9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1800" y="432001"/>
            <a:ext cx="11279717" cy="1249163"/>
          </a:xfrm>
        </p:spPr>
        <p:txBody>
          <a:bodyPr/>
          <a:lstStyle>
            <a:lvl1pPr>
              <a:lnSpc>
                <a:spcPct val="80000"/>
              </a:lnSpc>
              <a:defRPr sz="4800">
                <a:solidFill>
                  <a:schemeClr val="accent1"/>
                </a:solidFill>
              </a:defRPr>
            </a:lvl1pPr>
            <a:lvl2pPr>
              <a:defRPr sz="2400"/>
            </a:lvl2pPr>
            <a:lvl3pPr>
              <a:buNone/>
              <a:defRPr/>
            </a:lvl3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432440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|   PRESENTATION NAME GOES HERE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Date Placeholder 10">
            <a:extLst>
              <a:ext uri="{FF2B5EF4-FFF2-40B4-BE49-F238E27FC236}">
                <a16:creationId xmlns:a16="http://schemas.microsoft.com/office/drawing/2014/main" id="{8CE9A8DC-B386-48E5-A2B7-FF03052B93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64235" y="6552000"/>
            <a:ext cx="960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r>
              <a:rPr lang="en-AU"/>
              <a:t>DD MMM YY</a:t>
            </a:r>
            <a:endParaRPr lang="en-AU" dirty="0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F515565A-8448-45B8-888E-3D8DE57354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1800" y="432001"/>
            <a:ext cx="11279717" cy="2017183"/>
          </a:xfrm>
        </p:spPr>
        <p:txBody>
          <a:bodyPr/>
          <a:lstStyle>
            <a:lvl1pPr>
              <a:lnSpc>
                <a:spcPct val="80000"/>
              </a:lnSpc>
              <a:defRPr sz="4800">
                <a:solidFill>
                  <a:schemeClr val="accent1"/>
                </a:solidFill>
              </a:defRPr>
            </a:lvl1pPr>
            <a:lvl2pPr>
              <a:defRPr sz="2400"/>
            </a:lvl2pPr>
            <a:lvl3pPr>
              <a:buNone/>
              <a:defRPr/>
            </a:lvl3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2396675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ANU SCHOOL OF LAW  |   PRESENTATION NAME GOES HERE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5" name="Date Placeholder 10">
            <a:extLst>
              <a:ext uri="{FF2B5EF4-FFF2-40B4-BE49-F238E27FC236}">
                <a16:creationId xmlns:a16="http://schemas.microsoft.com/office/drawing/2014/main" id="{17E45197-8F27-48C7-B54F-6D8F7E2954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80173" y="6552000"/>
            <a:ext cx="960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r>
              <a:rPr lang="en-AU"/>
              <a:t>DD MMM YY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859998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A6D05FB-9E00-4E05-8A11-8AC6AA5F17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75999" y="497417"/>
            <a:ext cx="7483476" cy="2270307"/>
          </a:xfrm>
        </p:spPr>
        <p:txBody>
          <a:bodyPr/>
          <a:lstStyle>
            <a:lvl1pPr>
              <a:lnSpc>
                <a:spcPct val="80000"/>
              </a:lnSpc>
              <a:spcBef>
                <a:spcPts val="0"/>
              </a:spcBef>
              <a:spcAft>
                <a:spcPts val="3780"/>
              </a:spcAft>
              <a:defRPr sz="8533" cap="all" baseline="0">
                <a:solidFill>
                  <a:schemeClr val="tx1"/>
                </a:solidFill>
              </a:defRPr>
            </a:lvl1pPr>
            <a:lvl2pPr>
              <a:lnSpc>
                <a:spcPct val="80000"/>
              </a:lnSpc>
              <a:defRPr sz="2400">
                <a:solidFill>
                  <a:schemeClr val="tx1"/>
                </a:solidFill>
              </a:defRPr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7B2C6D-31F3-4B5D-8AEA-D378B3F6B19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176184" y="1680000"/>
            <a:ext cx="7482416" cy="3894667"/>
          </a:xfrm>
        </p:spPr>
        <p:txBody>
          <a:bodyPr/>
          <a:lstStyle>
            <a:lvl1pPr>
              <a:spcAft>
                <a:spcPts val="3780"/>
              </a:spcAft>
              <a:defRPr sz="2400"/>
            </a:lvl1pPr>
            <a:lvl2pPr>
              <a:spcAft>
                <a:spcPts val="0"/>
              </a:spcAft>
              <a:defRPr sz="1600">
                <a:latin typeface="+mj-lt"/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AEE533D-B90B-4984-80AF-6A213C6C34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48" y="0"/>
            <a:ext cx="2315795" cy="6858000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C1CA678-19D7-8442-96F0-22E27EFC3DED}"/>
              </a:ext>
            </a:extLst>
          </p:cNvPr>
          <p:cNvSpPr txBox="1">
            <a:spLocks/>
          </p:cNvSpPr>
          <p:nvPr userDrawn="1"/>
        </p:nvSpPr>
        <p:spPr>
          <a:xfrm>
            <a:off x="1862949" y="6739053"/>
            <a:ext cx="3491968" cy="118947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l" defTabSz="457200" rtl="0" eaLnBrk="1" latinLnBrk="0" hangingPunct="1">
              <a:defRPr sz="6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67"/>
              </a:spcBef>
            </a:pPr>
            <a:r>
              <a:rPr lang="en-US" sz="533" dirty="0">
                <a:solidFill>
                  <a:schemeClr val="tx1">
                    <a:lumMod val="75000"/>
                  </a:schemeClr>
                </a:solidFill>
                <a:effectLst/>
                <a:latin typeface="Public Sans Light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TEQSA Provider ID: PRV12002 (Australian University)</a:t>
            </a:r>
            <a:r>
              <a:rPr lang="en-AU" sz="533" dirty="0">
                <a:solidFill>
                  <a:schemeClr val="tx1">
                    <a:lumMod val="75000"/>
                  </a:schemeClr>
                </a:solidFill>
                <a:effectLst/>
                <a:latin typeface="Public Sans Light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 | </a:t>
            </a:r>
            <a:r>
              <a:rPr lang="en-US" sz="533" dirty="0">
                <a:solidFill>
                  <a:schemeClr val="tx1">
                    <a:lumMod val="75000"/>
                  </a:schemeClr>
                </a:solidFill>
                <a:effectLst/>
                <a:latin typeface="Public Sans Light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CRICOS Provider Code: 00120C</a:t>
            </a:r>
            <a:endParaRPr lang="en-AU" sz="533" dirty="0">
              <a:solidFill>
                <a:schemeClr val="tx1">
                  <a:lumMod val="75000"/>
                </a:schemeClr>
              </a:solidFill>
              <a:effectLst/>
              <a:latin typeface="Public Sans Light" pitchFamily="2" charset="77"/>
              <a:ea typeface="Public Sans Light" pitchFamily="2" charset="7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65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4000" y="432001"/>
            <a:ext cx="8400000" cy="2852737"/>
          </a:xfrm>
        </p:spPr>
        <p:txBody>
          <a:bodyPr anchor="t">
            <a:normAutofit/>
          </a:bodyPr>
          <a:lstStyle>
            <a:lvl1pPr>
              <a:lnSpc>
                <a:spcPct val="80000"/>
              </a:lnSpc>
              <a:defRPr sz="8533" cap="all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5014A4F5-33BC-4C41-B1AC-8B957B7635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80172" y="6552000"/>
            <a:ext cx="960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r>
              <a:rPr lang="en-AU"/>
              <a:t>DD MMM YY</a:t>
            </a: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82DF42F-AFE2-4EF3-B14F-54A469AB5E3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1" y="432001"/>
            <a:ext cx="2440828" cy="2410884"/>
          </a:xfrm>
        </p:spPr>
        <p:txBody>
          <a:bodyPr/>
          <a:lstStyle>
            <a:lvl1pPr>
              <a:lnSpc>
                <a:spcPct val="80000"/>
              </a:lnSpc>
              <a:spcAft>
                <a:spcPts val="0"/>
              </a:spcAft>
              <a:defRPr sz="8533">
                <a:solidFill>
                  <a:schemeClr val="accent1"/>
                </a:solidFill>
              </a:defRPr>
            </a:lvl1pPr>
            <a:lvl2pPr>
              <a:defRPr sz="8533">
                <a:solidFill>
                  <a:schemeClr val="accent1"/>
                </a:solidFill>
              </a:defRPr>
            </a:lvl2pPr>
            <a:lvl3pPr>
              <a:defRPr sz="8533">
                <a:solidFill>
                  <a:schemeClr val="accent1"/>
                </a:solidFill>
              </a:defRPr>
            </a:lvl3pPr>
            <a:lvl4pPr>
              <a:defRPr sz="8533">
                <a:solidFill>
                  <a:schemeClr val="accent1"/>
                </a:solidFill>
              </a:defRPr>
            </a:lvl4pPr>
            <a:lvl5pPr>
              <a:defRPr sz="8533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#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1828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Go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4000" y="432001"/>
            <a:ext cx="8400000" cy="2852737"/>
          </a:xfrm>
        </p:spPr>
        <p:txBody>
          <a:bodyPr anchor="t">
            <a:normAutofit/>
          </a:bodyPr>
          <a:lstStyle>
            <a:lvl1pPr>
              <a:lnSpc>
                <a:spcPct val="80000"/>
              </a:lnSpc>
              <a:defRPr sz="8533" cap="all" baseline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ANU SCHOOL OF LAW  |   PRESENTATION NAME GOES HERE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5014A4F5-33BC-4C41-B1AC-8B957B7635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64236" y="6552000"/>
            <a:ext cx="960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r>
              <a:rPr lang="en-AU"/>
              <a:t>DD MMM YY</a:t>
            </a: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82DF42F-AFE2-4EF3-B14F-54A469AB5E3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1" y="432001"/>
            <a:ext cx="2440828" cy="2410884"/>
          </a:xfrm>
        </p:spPr>
        <p:txBody>
          <a:bodyPr/>
          <a:lstStyle>
            <a:lvl1pPr>
              <a:lnSpc>
                <a:spcPct val="80000"/>
              </a:lnSpc>
              <a:spcAft>
                <a:spcPts val="0"/>
              </a:spcAft>
              <a:defRPr sz="8533">
                <a:solidFill>
                  <a:schemeClr val="tx1"/>
                </a:solidFill>
              </a:defRPr>
            </a:lvl1pPr>
            <a:lvl2pPr>
              <a:defRPr sz="8533">
                <a:solidFill>
                  <a:schemeClr val="accent1"/>
                </a:solidFill>
              </a:defRPr>
            </a:lvl2pPr>
            <a:lvl3pPr>
              <a:defRPr sz="8533">
                <a:solidFill>
                  <a:schemeClr val="accent1"/>
                </a:solidFill>
              </a:defRPr>
            </a:lvl3pPr>
            <a:lvl4pPr>
              <a:defRPr sz="8533">
                <a:solidFill>
                  <a:schemeClr val="accent1"/>
                </a:solidFill>
              </a:defRPr>
            </a:lvl4pPr>
            <a:lvl5pPr>
              <a:defRPr sz="8533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#</a:t>
            </a:r>
            <a:endParaRPr lang="en-AU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95412E3-4376-4E7F-8689-900603DB69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4400"/>
            <a:ext cx="12192000" cy="341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2158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Image_DarkImage">
    <p:bg>
      <p:bgPr>
        <a:solidFill>
          <a:schemeClr val="bg2">
            <a:alpha val="9349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4000" y="432001"/>
            <a:ext cx="8400000" cy="2852737"/>
          </a:xfrm>
        </p:spPr>
        <p:txBody>
          <a:bodyPr anchor="t">
            <a:normAutofit/>
          </a:bodyPr>
          <a:lstStyle>
            <a:lvl1pPr>
              <a:lnSpc>
                <a:spcPct val="80000"/>
              </a:lnSpc>
              <a:defRPr sz="8533" cap="all" baseline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ANU SCHOOL OF LAW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5014A4F5-33BC-4C41-B1AC-8B957B7635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80172" y="6552000"/>
            <a:ext cx="960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r>
              <a:rPr lang="en-AU"/>
              <a:t>DD MMM YY</a:t>
            </a: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82DF42F-AFE2-4EF3-B14F-54A469AB5E3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1" y="432001"/>
            <a:ext cx="2440828" cy="2410884"/>
          </a:xfrm>
        </p:spPr>
        <p:txBody>
          <a:bodyPr/>
          <a:lstStyle>
            <a:lvl1pPr>
              <a:lnSpc>
                <a:spcPct val="80000"/>
              </a:lnSpc>
              <a:spcAft>
                <a:spcPts val="0"/>
              </a:spcAft>
              <a:defRPr sz="8533">
                <a:solidFill>
                  <a:schemeClr val="tx1"/>
                </a:solidFill>
              </a:defRPr>
            </a:lvl1pPr>
            <a:lvl2pPr>
              <a:defRPr sz="8533">
                <a:solidFill>
                  <a:schemeClr val="accent1"/>
                </a:solidFill>
              </a:defRPr>
            </a:lvl2pPr>
            <a:lvl3pPr>
              <a:defRPr sz="8533">
                <a:solidFill>
                  <a:schemeClr val="accent1"/>
                </a:solidFill>
              </a:defRPr>
            </a:lvl3pPr>
            <a:lvl4pPr>
              <a:defRPr sz="8533">
                <a:solidFill>
                  <a:schemeClr val="accent1"/>
                </a:solidFill>
              </a:defRPr>
            </a:lvl4pPr>
            <a:lvl5pPr>
              <a:defRPr sz="8533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#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633726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Image_Light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4000" y="432001"/>
            <a:ext cx="8400000" cy="2852737"/>
          </a:xfrm>
        </p:spPr>
        <p:txBody>
          <a:bodyPr anchor="t">
            <a:normAutofit/>
          </a:bodyPr>
          <a:lstStyle>
            <a:lvl1pPr>
              <a:lnSpc>
                <a:spcPct val="80000"/>
              </a:lnSpc>
              <a:defRPr sz="8533" cap="all" baseline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ANU SCHOOL OF LAW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5014A4F5-33BC-4C41-B1AC-8B957B7635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64236" y="6552000"/>
            <a:ext cx="960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r>
              <a:rPr lang="en-AU" dirty="0"/>
              <a:t>DD MMM YY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82DF42F-AFE2-4EF3-B14F-54A469AB5E3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1" y="432001"/>
            <a:ext cx="2440828" cy="2410884"/>
          </a:xfrm>
        </p:spPr>
        <p:txBody>
          <a:bodyPr/>
          <a:lstStyle>
            <a:lvl1pPr>
              <a:lnSpc>
                <a:spcPct val="80000"/>
              </a:lnSpc>
              <a:spcAft>
                <a:spcPts val="0"/>
              </a:spcAft>
              <a:defRPr sz="8533">
                <a:solidFill>
                  <a:schemeClr val="tx1"/>
                </a:solidFill>
              </a:defRPr>
            </a:lvl1pPr>
            <a:lvl2pPr>
              <a:defRPr sz="8533">
                <a:solidFill>
                  <a:schemeClr val="accent1"/>
                </a:solidFill>
              </a:defRPr>
            </a:lvl2pPr>
            <a:lvl3pPr>
              <a:defRPr sz="8533">
                <a:solidFill>
                  <a:schemeClr val="accent1"/>
                </a:solidFill>
              </a:defRPr>
            </a:lvl3pPr>
            <a:lvl4pPr>
              <a:defRPr sz="8533">
                <a:solidFill>
                  <a:schemeClr val="accent1"/>
                </a:solidFill>
              </a:defRPr>
            </a:lvl4pPr>
            <a:lvl5pPr>
              <a:defRPr sz="8533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#</a:t>
            </a:r>
            <a:endParaRPr lang="en-AU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4363311-D81E-4290-8966-289EB731CC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5312"/>
            <a:ext cx="12192000" cy="341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08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432000"/>
            <a:ext cx="3840000" cy="4192552"/>
          </a:xfrm>
        </p:spPr>
        <p:txBody>
          <a:bodyPr/>
          <a:lstStyle>
            <a:lvl1pPr>
              <a:defRPr sz="6133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6000" y="432000"/>
            <a:ext cx="6576000" cy="5520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ANU SCHOOL OF LAW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64235" y="6552000"/>
            <a:ext cx="960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r>
              <a:rPr lang="en-AU"/>
              <a:t>DD MMM YY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91520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432000"/>
            <a:ext cx="3360000" cy="4192552"/>
          </a:xfrm>
        </p:spPr>
        <p:txBody>
          <a:bodyPr/>
          <a:lstStyle>
            <a:lvl1pPr>
              <a:defRPr sz="6133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6000" y="432000"/>
            <a:ext cx="7536000" cy="5520000"/>
          </a:xfrm>
        </p:spPr>
        <p:txBody>
          <a:bodyPr numCol="2" spcCol="180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ANU SCHOOL OF LAW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72204" y="6552000"/>
            <a:ext cx="960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r>
              <a:rPr lang="en-AU"/>
              <a:t>DD MMM YY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81535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6000" y="432000"/>
            <a:ext cx="7536000" cy="5568000"/>
          </a:xfrm>
        </p:spPr>
        <p:txBody>
          <a:bodyPr numCol="2" spcCol="180000">
            <a:noAutofit/>
          </a:bodyPr>
          <a:lstStyle>
            <a:lvl1pPr>
              <a:defRPr sz="1333">
                <a:solidFill>
                  <a:schemeClr val="accent1"/>
                </a:solidFill>
                <a:latin typeface="+mj-lt"/>
              </a:defRPr>
            </a:lvl1pPr>
            <a:lvl2pPr>
              <a:defRPr sz="1067"/>
            </a:lvl2pPr>
            <a:lvl3pPr marL="119997" indent="-119997">
              <a:defRPr sz="1067"/>
            </a:lvl3pPr>
            <a:lvl4pPr marL="239994" indent="-119997">
              <a:defRPr sz="1067"/>
            </a:lvl4pPr>
            <a:lvl5pPr marL="359991" indent="-119997">
              <a:defRPr sz="1067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72204" y="6552000"/>
            <a:ext cx="960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r>
              <a:rPr lang="en-AU"/>
              <a:t>DD MMM YY</a:t>
            </a: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931932D-C811-4ADE-9CBC-C6F97F4734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00" y="432001"/>
            <a:ext cx="3360000" cy="4008967"/>
          </a:xfrm>
        </p:spPr>
        <p:txBody>
          <a:bodyPr/>
          <a:lstStyle>
            <a:lvl1pPr>
              <a:lnSpc>
                <a:spcPct val="80000"/>
              </a:lnSpc>
              <a:spcBef>
                <a:spcPts val="0"/>
              </a:spcBef>
              <a:spcAft>
                <a:spcPts val="2400"/>
              </a:spcAft>
              <a:defRPr sz="4800"/>
            </a:lvl1pPr>
            <a:lvl2pPr>
              <a:defRPr sz="2400">
                <a:solidFill>
                  <a:schemeClr val="accent1"/>
                </a:solidFill>
              </a:defRPr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769161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2000" y="432001"/>
            <a:ext cx="11280000" cy="1009652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000" y="2400000"/>
            <a:ext cx="11280000" cy="360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000" y="6552000"/>
            <a:ext cx="7200000" cy="144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800" cap="all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ANU SCHOOL OF LAW  |   PRESENTATION NAME GOES HERE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2000" y="6552000"/>
            <a:ext cx="480000" cy="144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800" cap="all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EA9F80-8DAB-4E35-8304-FAC3410EE5CB}"/>
              </a:ext>
            </a:extLst>
          </p:cNvPr>
          <p:cNvSpPr txBox="1"/>
          <p:nvPr userDrawn="1"/>
        </p:nvSpPr>
        <p:spPr>
          <a:xfrm>
            <a:off x="-2622931" y="14626"/>
            <a:ext cx="2544960" cy="50475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63681" indent="-163681" algn="l">
              <a:buFont typeface="+mj-lt"/>
              <a:buNone/>
            </a:pPr>
            <a:r>
              <a:rPr lang="en-US" sz="800" b="1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CHOOSE A SLIDE STYLE FROM 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US" sz="8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Home tab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US" sz="8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New Slide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US" sz="8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Choose layout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US" sz="8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layout goes awry, select Reset</a:t>
            </a:r>
            <a:endParaRPr lang="en-US" sz="800" b="1" kern="1200" baseline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endParaRPr lang="en-US" sz="800" b="1" kern="1200" baseline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US" sz="800" b="1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TEXT</a:t>
            </a:r>
          </a:p>
          <a:p>
            <a:pPr marL="0" indent="0" algn="l">
              <a:buFont typeface="+mj-lt"/>
              <a:buNone/>
            </a:pPr>
            <a:r>
              <a:rPr lang="en-US" sz="8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There are 5 levels of formatted text available.</a:t>
            </a:r>
          </a:p>
          <a:p>
            <a:pPr marL="0" indent="0" algn="l">
              <a:buFont typeface="+mj-lt"/>
              <a:buNone/>
            </a:pPr>
            <a:r>
              <a:rPr lang="en-US" sz="8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Please move between text  levels using the increase/decrease button on the menu above.</a:t>
            </a:r>
          </a:p>
          <a:p>
            <a:pPr marL="163681" indent="-163681" algn="l">
              <a:buFont typeface="+mj-lt"/>
              <a:buNone/>
            </a:pPr>
            <a:endParaRPr lang="en-US" sz="800" b="1" kern="1200" baseline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endParaRPr lang="en-US" sz="800" b="1" kern="1200" baseline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endParaRPr lang="en-US" sz="800" b="1" kern="1200" baseline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US" sz="800" b="1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SLIDE BACKGROUND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US" sz="8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Design Menu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US" sz="8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Format Background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US" sz="8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Picture or Texture Fill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US" sz="8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image </a:t>
            </a:r>
          </a:p>
          <a:p>
            <a:pPr marL="163681" indent="-163681" algn="l">
              <a:buFont typeface="+mj-lt"/>
              <a:buNone/>
            </a:pPr>
            <a:endParaRPr lang="en-US" sz="800" b="1" kern="1200" baseline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US" sz="800" b="1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REPLACE IMAGE IN SHAPE OR ON PAGE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US" sz="8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 click on image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US" sz="8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Picture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US" sz="8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your image</a:t>
            </a:r>
          </a:p>
          <a:p>
            <a:pPr marL="0" indent="0" algn="l">
              <a:buFont typeface="+mj-lt"/>
              <a:buNone/>
            </a:pPr>
            <a:r>
              <a:rPr lang="en-US" sz="8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US" sz="8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US" sz="8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icon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US" sz="8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the new image</a:t>
            </a:r>
          </a:p>
          <a:p>
            <a:pPr marL="163681" indent="-163681" algn="l">
              <a:buFont typeface="+mj-lt"/>
              <a:buNone/>
            </a:pPr>
            <a:endParaRPr lang="en-US" sz="800" b="1" kern="1200" baseline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US" sz="800" b="1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REPOSITION IMAGE WITHIN SHAPE 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US" sz="8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image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US" sz="8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Format menu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US" sz="8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Crop button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US" sz="8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fit the whole image inside select FIT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US" sz="8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use only a portion select FILL then crop, move or resize image to show properly within shape.</a:t>
            </a:r>
          </a:p>
          <a:p>
            <a:pPr marL="163681" indent="-163681" algn="l">
              <a:buFont typeface="+mj-lt"/>
              <a:buNone/>
            </a:pPr>
            <a:endParaRPr lang="en-US" sz="800" b="1" kern="1200" baseline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US" sz="800" b="1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ADD/CHANGE FOOTER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US" sz="8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Menu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US" sz="8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Header &amp; Footer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US" sz="8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Tick to activate/Untick to remove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US" sz="8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text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32F70BC5-DBE8-42FB-9A35-2E8AC821B1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768893" y="6552000"/>
            <a:ext cx="960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cap="all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AU"/>
              <a:t>DD MMM YY</a:t>
            </a:r>
            <a:endParaRPr lang="en-AU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4DEE85A-4266-4E69-A969-DFA7B1E14139}"/>
              </a:ext>
            </a:extLst>
          </p:cNvPr>
          <p:cNvPicPr>
            <a:picLocks noChangeAspect="1"/>
          </p:cNvPicPr>
          <p:nvPr userDrawn="1"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22930" y="1263563"/>
            <a:ext cx="632972" cy="21562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97071D7-58A8-4D10-B668-7A37D63450FB}"/>
              </a:ext>
            </a:extLst>
          </p:cNvPr>
          <p:cNvPicPr>
            <a:picLocks noChangeAspect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4400"/>
            <a:ext cx="12192000" cy="341376"/>
          </a:xfrm>
          <a:prstGeom prst="rect">
            <a:avLst/>
          </a:prstGeom>
        </p:spPr>
      </p:pic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6F38DE2A-A10B-154D-A8BE-8E54C3DBFD94}"/>
              </a:ext>
            </a:extLst>
          </p:cNvPr>
          <p:cNvSpPr txBox="1">
            <a:spLocks/>
          </p:cNvSpPr>
          <p:nvPr userDrawn="1"/>
        </p:nvSpPr>
        <p:spPr>
          <a:xfrm>
            <a:off x="8767582" y="6737871"/>
            <a:ext cx="4403357" cy="219295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l" defTabSz="457200" rtl="0" eaLnBrk="1" latinLnBrk="0" hangingPunct="1">
              <a:defRPr sz="6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67"/>
              </a:spcBef>
            </a:pPr>
            <a:r>
              <a:rPr lang="en-US" sz="533" dirty="0">
                <a:solidFill>
                  <a:schemeClr val="tx1">
                    <a:lumMod val="75000"/>
                  </a:schemeClr>
                </a:solidFill>
                <a:effectLst/>
                <a:latin typeface="Public Sans Light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TEQSA Provider ID: PRV12002 (Australian University)</a:t>
            </a:r>
            <a:r>
              <a:rPr lang="en-AU" sz="533" dirty="0">
                <a:solidFill>
                  <a:schemeClr val="tx1">
                    <a:lumMod val="75000"/>
                  </a:schemeClr>
                </a:solidFill>
                <a:effectLst/>
                <a:latin typeface="Public Sans Light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33" dirty="0">
                <a:solidFill>
                  <a:schemeClr val="tx1">
                    <a:lumMod val="75000"/>
                  </a:schemeClr>
                </a:solidFill>
                <a:effectLst/>
                <a:latin typeface="Public Sans Light" pitchFamily="2" charset="77"/>
                <a:ea typeface="Times New Roman" panose="02020603050405020304" pitchFamily="18" charset="0"/>
                <a:cs typeface="Times New Roman" panose="02020603050405020304" pitchFamily="18" charset="0"/>
              </a:rPr>
              <a:t>CRICOS Provider Code: 00120C</a:t>
            </a:r>
            <a:endParaRPr lang="en-AU" sz="533" dirty="0">
              <a:solidFill>
                <a:schemeClr val="tx1">
                  <a:lumMod val="75000"/>
                </a:schemeClr>
              </a:solidFill>
              <a:effectLst/>
              <a:latin typeface="Public Sans Light" pitchFamily="2" charset="77"/>
              <a:ea typeface="Public Sans Light" pitchFamily="2" charset="7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184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</p:sldLayoutIdLst>
  <p:hf hdr="0"/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None/>
        <a:defRPr sz="1867" b="0" kern="1200">
          <a:solidFill>
            <a:schemeClr val="accent1"/>
          </a:solidFill>
          <a:latin typeface="+mj-lt"/>
          <a:ea typeface="+mn-ea"/>
          <a:cs typeface="+mn-cs"/>
        </a:defRPr>
      </a:lvl1pPr>
      <a:lvl2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None/>
        <a:defRPr sz="1467" kern="1200">
          <a:solidFill>
            <a:schemeClr val="tx1"/>
          </a:solidFill>
          <a:latin typeface="+mn-lt"/>
          <a:ea typeface="+mn-ea"/>
          <a:cs typeface="+mn-cs"/>
        </a:defRPr>
      </a:lvl2pPr>
      <a:lvl3pPr marL="239994" indent="-239994" algn="l" defTabSz="914377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1467" kern="1200">
          <a:solidFill>
            <a:schemeClr val="tx1"/>
          </a:solidFill>
          <a:latin typeface="+mn-lt"/>
          <a:ea typeface="+mn-ea"/>
          <a:cs typeface="+mn-cs"/>
        </a:defRPr>
      </a:lvl3pPr>
      <a:lvl4pPr marL="479988" indent="-239994" algn="l" defTabSz="914377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1"/>
        </a:buClr>
        <a:buFont typeface="Times New Roman" panose="02020603050405020304" pitchFamily="18" charset="0"/>
        <a:buChar char="–"/>
        <a:defRPr sz="1467" kern="1200">
          <a:solidFill>
            <a:schemeClr val="tx1"/>
          </a:solidFill>
          <a:latin typeface="+mn-lt"/>
          <a:ea typeface="+mn-ea"/>
          <a:cs typeface="+mn-cs"/>
        </a:defRPr>
      </a:lvl4pPr>
      <a:lvl5pPr marL="719982" indent="-239994" algn="l" defTabSz="914377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1"/>
        </a:buClr>
        <a:buFont typeface="Sofia Pro Light" panose="020B0000000000000000" pitchFamily="34" charset="0"/>
        <a:buChar char="»"/>
        <a:defRPr sz="1467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F9818BD-9C87-F4BA-5F81-75F05940832A}"/>
              </a:ext>
            </a:extLst>
          </p:cNvPr>
          <p:cNvSpPr/>
          <p:nvPr/>
        </p:nvSpPr>
        <p:spPr>
          <a:xfrm>
            <a:off x="8241090" y="5161731"/>
            <a:ext cx="3047487" cy="102543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ublic Sans Light"/>
                <a:ea typeface="+mn-ea"/>
                <a:cs typeface="Segoe UI"/>
              </a:rPr>
              <a:t>The ANU+ Award is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ublic Sans Light"/>
              <a:ea typeface="+mn-ea"/>
              <a:cs typeface="Segoe UI"/>
            </a:endParaRPr>
          </a:p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dirty="0">
                <a:solidFill>
                  <a:prstClr val="black"/>
                </a:solidFill>
                <a:latin typeface="Public Sans Light"/>
                <a:cs typeface="Segoe UI"/>
              </a:rPr>
              <a:t>applied to a students transcript at the end of each semester upon successful completion of the program</a:t>
            </a:r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ublic Sans Light"/>
              <a:ea typeface="+mn-ea"/>
              <a:cs typeface="Segoe UI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48E5A7E-020A-4E2A-9975-F8F1F85A245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6226" y="5604755"/>
            <a:ext cx="3758234" cy="731631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AU" sz="3000" dirty="0">
                <a:solidFill>
                  <a:schemeClr val="tx2"/>
                </a:solidFill>
              </a:rPr>
              <a:t>The ANU+ Workflow</a:t>
            </a:r>
            <a:endParaRPr lang="en-US" sz="3000" dirty="0">
              <a:solidFill>
                <a:schemeClr val="tx2"/>
              </a:solidFill>
            </a:endParaRPr>
          </a:p>
          <a:p>
            <a:pPr lvl="1"/>
            <a:endParaRPr lang="en-AU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FB89F7F-6D9B-9241-96DA-3A70C3B90457}"/>
              </a:ext>
            </a:extLst>
          </p:cNvPr>
          <p:cNvSpPr/>
          <p:nvPr/>
        </p:nvSpPr>
        <p:spPr>
          <a:xfrm>
            <a:off x="364411" y="431721"/>
            <a:ext cx="1479423" cy="1404559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219170"/>
            <a:r>
              <a:rPr lang="en-AU" sz="1400" dirty="0">
                <a:solidFill>
                  <a:prstClr val="black"/>
                </a:solidFill>
                <a:latin typeface="Public Sans Light"/>
                <a:cs typeface="Arial"/>
              </a:rPr>
              <a:t>                                      </a:t>
            </a:r>
          </a:p>
          <a:p>
            <a:pPr algn="ctr" defTabSz="1219170"/>
            <a:r>
              <a:rPr lang="en-AU" sz="1200" dirty="0">
                <a:solidFill>
                  <a:prstClr val="black"/>
                </a:solidFill>
                <a:latin typeface="Public Sans Light"/>
                <a:cs typeface="Arial"/>
              </a:rPr>
              <a:t>Complete  </a:t>
            </a:r>
          </a:p>
          <a:p>
            <a:pPr algn="ctr" defTabSz="1219170"/>
            <a:r>
              <a:rPr lang="en-AU" sz="1200" dirty="0">
                <a:solidFill>
                  <a:prstClr val="black"/>
                </a:solidFill>
                <a:latin typeface="Public Sans Light"/>
                <a:cs typeface="Arial"/>
              </a:rPr>
              <a:t>ANU+ e-learning </a:t>
            </a:r>
          </a:p>
          <a:p>
            <a:pPr algn="ctr" defTabSz="1219170"/>
            <a:r>
              <a:rPr lang="en-AU" sz="1200" dirty="0">
                <a:solidFill>
                  <a:prstClr val="black"/>
                </a:solidFill>
                <a:latin typeface="Public Sans Light"/>
                <a:cs typeface="Arial"/>
              </a:rPr>
              <a:t>module</a:t>
            </a:r>
            <a:endParaRPr lang="en-US" sz="1200" dirty="0">
              <a:solidFill>
                <a:prstClr val="black"/>
              </a:solidFill>
              <a:latin typeface="Public Sans Light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CE85318-5AF4-2895-D290-41D98010562E}"/>
              </a:ext>
            </a:extLst>
          </p:cNvPr>
          <p:cNvSpPr/>
          <p:nvPr/>
        </p:nvSpPr>
        <p:spPr>
          <a:xfrm>
            <a:off x="10078911" y="3411816"/>
            <a:ext cx="1403338" cy="1431430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219170"/>
            <a:r>
              <a:rPr lang="en-AU" sz="1200" dirty="0">
                <a:solidFill>
                  <a:prstClr val="black"/>
                </a:solidFill>
                <a:latin typeface="Public Sans Light"/>
                <a:cs typeface="Arial"/>
              </a:rPr>
              <a:t>Receive the</a:t>
            </a:r>
            <a:endParaRPr lang="en-US" sz="1200" dirty="0">
              <a:solidFill>
                <a:prstClr val="black"/>
              </a:solidFill>
              <a:latin typeface="Public Sans Light"/>
              <a:cs typeface="Arial"/>
            </a:endParaRPr>
          </a:p>
          <a:p>
            <a:pPr algn="ctr" defTabSz="1219170"/>
            <a:r>
              <a:rPr lang="en-AU" sz="1200" dirty="0">
                <a:solidFill>
                  <a:prstClr val="black"/>
                </a:solidFill>
                <a:latin typeface="Public Sans Light"/>
                <a:cs typeface="Arial"/>
              </a:rPr>
              <a:t>ANU+ Award</a:t>
            </a:r>
            <a:endParaRPr lang="en-US" sz="1200" dirty="0">
              <a:solidFill>
                <a:prstClr val="black"/>
              </a:solidFill>
              <a:latin typeface="Public Sans Light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B42D88C-4DB6-FAC1-EEB7-AE14FF37A60B}"/>
              </a:ext>
            </a:extLst>
          </p:cNvPr>
          <p:cNvSpPr/>
          <p:nvPr/>
        </p:nvSpPr>
        <p:spPr>
          <a:xfrm>
            <a:off x="2407299" y="411703"/>
            <a:ext cx="1479423" cy="1404282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219170"/>
            <a:r>
              <a:rPr lang="en-AU" sz="1200" dirty="0">
                <a:solidFill>
                  <a:prstClr val="black"/>
                </a:solidFill>
                <a:latin typeface="Public Sans Light"/>
                <a:cs typeface="Arial"/>
              </a:rPr>
              <a:t>Attend ANU+</a:t>
            </a:r>
          </a:p>
          <a:p>
            <a:pPr algn="ctr" defTabSz="1219170"/>
            <a:r>
              <a:rPr lang="en-AU" sz="1200" dirty="0">
                <a:solidFill>
                  <a:prstClr val="black"/>
                </a:solidFill>
                <a:latin typeface="Public Sans Light"/>
                <a:cs typeface="Arial"/>
              </a:rPr>
              <a:t>Intake Workshop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D23ACC6-4C9B-93BB-BCFB-91F6F5B4D7CC}"/>
              </a:ext>
            </a:extLst>
          </p:cNvPr>
          <p:cNvSpPr/>
          <p:nvPr/>
        </p:nvSpPr>
        <p:spPr>
          <a:xfrm>
            <a:off x="4330833" y="3482078"/>
            <a:ext cx="1349014" cy="1308765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219170"/>
            <a:r>
              <a:rPr lang="en-AU" sz="1200" dirty="0">
                <a:solidFill>
                  <a:prstClr val="black"/>
                </a:solidFill>
                <a:latin typeface="Public Sans Light"/>
                <a:cs typeface="Arial"/>
              </a:rPr>
              <a:t>Volunteer</a:t>
            </a:r>
          </a:p>
          <a:p>
            <a:pPr algn="ctr" defTabSz="1219170"/>
            <a:r>
              <a:rPr lang="en-AU" sz="1200" dirty="0">
                <a:solidFill>
                  <a:prstClr val="black"/>
                </a:solidFill>
                <a:latin typeface="Public Sans Light"/>
                <a:cs typeface="Arial"/>
              </a:rPr>
              <a:t>20 hours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7A4F3B8-B465-30AC-6ECF-A0F6584DDA2E}"/>
              </a:ext>
            </a:extLst>
          </p:cNvPr>
          <p:cNvSpPr/>
          <p:nvPr/>
        </p:nvSpPr>
        <p:spPr>
          <a:xfrm>
            <a:off x="5962261" y="3482079"/>
            <a:ext cx="1349014" cy="1308764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219170"/>
            <a:r>
              <a:rPr lang="en-AU" sz="1200" dirty="0">
                <a:solidFill>
                  <a:prstClr val="black"/>
                </a:solidFill>
                <a:latin typeface="Public Sans Light"/>
                <a:cs typeface="Arial"/>
              </a:rPr>
              <a:t>Submit </a:t>
            </a:r>
          </a:p>
          <a:p>
            <a:pPr algn="ctr" defTabSz="1219170"/>
            <a:r>
              <a:rPr lang="en-AU" sz="1200" dirty="0">
                <a:solidFill>
                  <a:prstClr val="black"/>
                </a:solidFill>
                <a:latin typeface="Public Sans Light"/>
                <a:cs typeface="Arial"/>
              </a:rPr>
              <a:t>Short Reflection on</a:t>
            </a:r>
          </a:p>
          <a:p>
            <a:pPr algn="ctr" defTabSz="1219170"/>
            <a:r>
              <a:rPr lang="en-AU" sz="1200" dirty="0">
                <a:solidFill>
                  <a:prstClr val="black"/>
                </a:solidFill>
                <a:latin typeface="Public Sans Light"/>
                <a:cs typeface="Arial"/>
              </a:rPr>
              <a:t>Development </a:t>
            </a:r>
          </a:p>
          <a:p>
            <a:pPr algn="ctr" defTabSz="1219170"/>
            <a:r>
              <a:rPr lang="en-AU" sz="1200" dirty="0">
                <a:solidFill>
                  <a:prstClr val="black"/>
                </a:solidFill>
                <a:latin typeface="Public Sans Light"/>
                <a:cs typeface="Arial"/>
              </a:rPr>
              <a:t>Outcome </a:t>
            </a:r>
            <a:endParaRPr lang="en-US" sz="1200" dirty="0">
              <a:solidFill>
                <a:prstClr val="black"/>
              </a:solidFill>
              <a:latin typeface="Public Sans Light"/>
              <a:cs typeface="Arial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DA2CC77-E175-3BEA-3FEA-EF643949FB2C}"/>
              </a:ext>
            </a:extLst>
          </p:cNvPr>
          <p:cNvSpPr/>
          <p:nvPr/>
        </p:nvSpPr>
        <p:spPr>
          <a:xfrm>
            <a:off x="8047420" y="3405673"/>
            <a:ext cx="1403338" cy="1381370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219170"/>
            <a:r>
              <a:rPr lang="en-AU" sz="1200" dirty="0">
                <a:solidFill>
                  <a:prstClr val="black"/>
                </a:solidFill>
                <a:latin typeface="Public Sans Light"/>
                <a:cs typeface="Arial"/>
              </a:rPr>
              <a:t>Submit Final</a:t>
            </a:r>
            <a:endParaRPr lang="en-US" sz="1200" dirty="0">
              <a:solidFill>
                <a:prstClr val="black"/>
              </a:solidFill>
              <a:latin typeface="Public Sans Light"/>
              <a:cs typeface="Arial"/>
            </a:endParaRPr>
          </a:p>
          <a:p>
            <a:pPr algn="ctr" defTabSz="1219170"/>
            <a:r>
              <a:rPr lang="en-AU" sz="1200" dirty="0">
                <a:solidFill>
                  <a:prstClr val="black"/>
                </a:solidFill>
                <a:latin typeface="Public Sans Light"/>
                <a:cs typeface="Arial"/>
              </a:rPr>
              <a:t>Reflection</a:t>
            </a:r>
            <a:endParaRPr lang="en-US" sz="1200" dirty="0">
              <a:solidFill>
                <a:prstClr val="black"/>
              </a:solidFill>
              <a:latin typeface="Public Sans Light"/>
              <a:cs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95EAD54-01C4-D24C-80FD-24A438D7F884}"/>
              </a:ext>
            </a:extLst>
          </p:cNvPr>
          <p:cNvSpPr txBox="1"/>
          <p:nvPr/>
        </p:nvSpPr>
        <p:spPr>
          <a:xfrm>
            <a:off x="4253744" y="2678276"/>
            <a:ext cx="3294897" cy="67710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21920" tIns="60960" rIns="121920" bIns="6096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09585"/>
            <a:r>
              <a:rPr lang="en-AU" sz="1200" dirty="0">
                <a:solidFill>
                  <a:prstClr val="black"/>
                </a:solidFill>
                <a:latin typeface="Public Sans Light"/>
                <a:cs typeface="Segoe UI"/>
              </a:rPr>
              <a:t>Repeat this step:</a:t>
            </a:r>
            <a:endParaRPr lang="en-US" sz="2400" dirty="0">
              <a:solidFill>
                <a:prstClr val="black"/>
              </a:solidFill>
              <a:latin typeface="Public Sans Light"/>
              <a:cs typeface="Segoe UI"/>
            </a:endParaRPr>
          </a:p>
          <a:p>
            <a:pPr algn="ctr" defTabSz="609585"/>
            <a:r>
              <a:rPr lang="en-AU" sz="1200" b="1" dirty="0">
                <a:solidFill>
                  <a:prstClr val="black"/>
                </a:solidFill>
                <a:latin typeface="Public Sans Light"/>
                <a:cs typeface="Segoe UI"/>
              </a:rPr>
              <a:t>Undergraduate</a:t>
            </a:r>
            <a:r>
              <a:rPr lang="en-AU" sz="1200" dirty="0">
                <a:solidFill>
                  <a:prstClr val="black"/>
                </a:solidFill>
                <a:latin typeface="Public Sans Light"/>
                <a:cs typeface="Segoe UI"/>
              </a:rPr>
              <a:t>: 5 times (total </a:t>
            </a:r>
            <a:r>
              <a:rPr lang="en-AU" sz="1200" b="1" dirty="0">
                <a:solidFill>
                  <a:prstClr val="black"/>
                </a:solidFill>
                <a:latin typeface="Public Sans Light"/>
                <a:cs typeface="Segoe UI"/>
              </a:rPr>
              <a:t>100 hours</a:t>
            </a:r>
            <a:r>
              <a:rPr lang="en-AU" sz="1200" dirty="0">
                <a:solidFill>
                  <a:prstClr val="black"/>
                </a:solidFill>
                <a:latin typeface="Public Sans Light"/>
                <a:cs typeface="Segoe UI"/>
              </a:rPr>
              <a:t>)</a:t>
            </a:r>
            <a:endParaRPr lang="en-AU" sz="2400" dirty="0">
              <a:solidFill>
                <a:prstClr val="black"/>
              </a:solidFill>
              <a:latin typeface="Public Sans Light"/>
            </a:endParaRPr>
          </a:p>
          <a:p>
            <a:pPr algn="ctr" defTabSz="609585"/>
            <a:r>
              <a:rPr lang="en-AU" sz="1200" b="1" dirty="0">
                <a:solidFill>
                  <a:prstClr val="black"/>
                </a:solidFill>
                <a:latin typeface="Public Sans Light"/>
                <a:cs typeface="Segoe UI"/>
              </a:rPr>
              <a:t>Postgraduate</a:t>
            </a:r>
            <a:r>
              <a:rPr lang="en-AU" sz="1200" dirty="0">
                <a:solidFill>
                  <a:prstClr val="black"/>
                </a:solidFill>
                <a:latin typeface="Public Sans Light"/>
                <a:cs typeface="Segoe UI"/>
              </a:rPr>
              <a:t>: 3 times (total </a:t>
            </a:r>
            <a:r>
              <a:rPr lang="en-AU" sz="1200" b="1" dirty="0">
                <a:solidFill>
                  <a:prstClr val="black"/>
                </a:solidFill>
                <a:latin typeface="Public Sans Light"/>
                <a:cs typeface="Segoe UI"/>
              </a:rPr>
              <a:t>60 hours</a:t>
            </a:r>
            <a:r>
              <a:rPr lang="en-AU" sz="1200" dirty="0">
                <a:solidFill>
                  <a:prstClr val="black"/>
                </a:solidFill>
                <a:latin typeface="Public Sans Light"/>
                <a:cs typeface="Segoe UI"/>
              </a:rPr>
              <a:t>)</a:t>
            </a:r>
            <a:endParaRPr lang="en-AU" sz="2400" dirty="0">
              <a:solidFill>
                <a:prstClr val="black"/>
              </a:solidFill>
              <a:latin typeface="Public Sans Light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49DC784-AB43-A44F-124D-0BF4C56181CE}"/>
              </a:ext>
            </a:extLst>
          </p:cNvPr>
          <p:cNvCxnSpPr>
            <a:cxnSpLocks/>
          </p:cNvCxnSpPr>
          <p:nvPr/>
        </p:nvCxnSpPr>
        <p:spPr>
          <a:xfrm>
            <a:off x="3778074" y="3846735"/>
            <a:ext cx="341610" cy="126589"/>
          </a:xfrm>
          <a:prstGeom prst="line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A76B3A0B-AC9B-6381-1D02-DB39E1A587E6}"/>
              </a:ext>
            </a:extLst>
          </p:cNvPr>
          <p:cNvSpPr/>
          <p:nvPr/>
        </p:nvSpPr>
        <p:spPr>
          <a:xfrm>
            <a:off x="5038531" y="1134001"/>
            <a:ext cx="1397333" cy="1377434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219170"/>
            <a:r>
              <a:rPr lang="en-AU" sz="1200" dirty="0">
                <a:solidFill>
                  <a:prstClr val="black"/>
                </a:solidFill>
                <a:latin typeface="Public Sans Light"/>
                <a:cs typeface="Arial"/>
              </a:rPr>
              <a:t>Submit 2 x 10 hour</a:t>
            </a:r>
          </a:p>
          <a:p>
            <a:pPr algn="ctr" defTabSz="1219170"/>
            <a:r>
              <a:rPr lang="en-AU" sz="1200" dirty="0">
                <a:solidFill>
                  <a:prstClr val="black"/>
                </a:solidFill>
                <a:latin typeface="Public Sans Light"/>
                <a:cs typeface="Arial"/>
              </a:rPr>
              <a:t>Timesheets 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CD0BFE0-F0F8-2A36-A4C7-2D8A8F4F2759}"/>
              </a:ext>
            </a:extLst>
          </p:cNvPr>
          <p:cNvSpPr/>
          <p:nvPr/>
        </p:nvSpPr>
        <p:spPr>
          <a:xfrm>
            <a:off x="2373859" y="2569034"/>
            <a:ext cx="1479423" cy="1404290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219170"/>
            <a:r>
              <a:rPr lang="en-AU" sz="1200" dirty="0">
                <a:solidFill>
                  <a:prstClr val="black"/>
                </a:solidFill>
                <a:latin typeface="Public Sans Light"/>
                <a:cs typeface="Arial"/>
              </a:rPr>
              <a:t>Sign code</a:t>
            </a:r>
          </a:p>
          <a:p>
            <a:pPr algn="ctr" defTabSz="1219170"/>
            <a:r>
              <a:rPr lang="en-AU" sz="1200" dirty="0">
                <a:solidFill>
                  <a:prstClr val="black"/>
                </a:solidFill>
                <a:latin typeface="Public Sans Light"/>
                <a:cs typeface="Arial"/>
              </a:rPr>
              <a:t>of conduct &amp; </a:t>
            </a:r>
          </a:p>
          <a:p>
            <a:pPr algn="ctr" defTabSz="1219170"/>
            <a:r>
              <a:rPr lang="en-AU" sz="1200" dirty="0">
                <a:solidFill>
                  <a:prstClr val="black"/>
                </a:solidFill>
                <a:latin typeface="Public Sans Light"/>
                <a:cs typeface="Arial"/>
              </a:rPr>
              <a:t>volunteering</a:t>
            </a:r>
          </a:p>
          <a:p>
            <a:pPr algn="ctr" defTabSz="1219170"/>
            <a:r>
              <a:rPr lang="en-AU" sz="1200" dirty="0">
                <a:solidFill>
                  <a:prstClr val="black"/>
                </a:solidFill>
                <a:latin typeface="Public Sans Light"/>
                <a:cs typeface="Arial"/>
              </a:rPr>
              <a:t>acknowledgement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6F63F4F9-C2B0-9305-BF67-0168B2CF6B44}"/>
              </a:ext>
            </a:extLst>
          </p:cNvPr>
          <p:cNvCxnSpPr>
            <a:cxnSpLocks/>
          </p:cNvCxnSpPr>
          <p:nvPr/>
        </p:nvCxnSpPr>
        <p:spPr>
          <a:xfrm>
            <a:off x="9550093" y="4157667"/>
            <a:ext cx="429483" cy="0"/>
          </a:xfrm>
          <a:prstGeom prst="line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5CEA853-82CF-3D74-36C5-67348069E3E8}"/>
              </a:ext>
            </a:extLst>
          </p:cNvPr>
          <p:cNvCxnSpPr>
            <a:cxnSpLocks/>
          </p:cNvCxnSpPr>
          <p:nvPr/>
        </p:nvCxnSpPr>
        <p:spPr>
          <a:xfrm>
            <a:off x="7548641" y="4103013"/>
            <a:ext cx="428941" cy="0"/>
          </a:xfrm>
          <a:prstGeom prst="line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DE0E6AD6-0CAF-8AFB-CADF-87176D2C0D02}"/>
              </a:ext>
            </a:extLst>
          </p:cNvPr>
          <p:cNvSpPr/>
          <p:nvPr/>
        </p:nvSpPr>
        <p:spPr>
          <a:xfrm>
            <a:off x="4144581" y="979718"/>
            <a:ext cx="3339810" cy="4149932"/>
          </a:xfrm>
          <a:prstGeom prst="roundRect">
            <a:avLst>
              <a:gd name="adj" fmla="val 7729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5" name="Arrow: Chevron 44">
            <a:extLst>
              <a:ext uri="{FF2B5EF4-FFF2-40B4-BE49-F238E27FC236}">
                <a16:creationId xmlns:a16="http://schemas.microsoft.com/office/drawing/2014/main" id="{FA4C7782-085D-9FCC-201D-E895005AE0E6}"/>
              </a:ext>
            </a:extLst>
          </p:cNvPr>
          <p:cNvSpPr/>
          <p:nvPr/>
        </p:nvSpPr>
        <p:spPr>
          <a:xfrm>
            <a:off x="5737197" y="5047015"/>
            <a:ext cx="164173" cy="164173"/>
          </a:xfrm>
          <a:prstGeom prst="chevr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46" name="Arrow: Chevron 45">
            <a:extLst>
              <a:ext uri="{FF2B5EF4-FFF2-40B4-BE49-F238E27FC236}">
                <a16:creationId xmlns:a16="http://schemas.microsoft.com/office/drawing/2014/main" id="{182BEA55-D071-D952-12E1-49B6A820BA33}"/>
              </a:ext>
            </a:extLst>
          </p:cNvPr>
          <p:cNvSpPr/>
          <p:nvPr/>
        </p:nvSpPr>
        <p:spPr>
          <a:xfrm>
            <a:off x="5679847" y="888010"/>
            <a:ext cx="164173" cy="164173"/>
          </a:xfrm>
          <a:prstGeom prst="chevr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47" name="Arrow: Chevron 46">
            <a:extLst>
              <a:ext uri="{FF2B5EF4-FFF2-40B4-BE49-F238E27FC236}">
                <a16:creationId xmlns:a16="http://schemas.microsoft.com/office/drawing/2014/main" id="{8D23FBCF-2598-A3FC-3612-202ADBC85775}"/>
              </a:ext>
            </a:extLst>
          </p:cNvPr>
          <p:cNvSpPr/>
          <p:nvPr/>
        </p:nvSpPr>
        <p:spPr>
          <a:xfrm rot="5400000">
            <a:off x="4050046" y="2847092"/>
            <a:ext cx="164173" cy="164173"/>
          </a:xfrm>
          <a:prstGeom prst="chevr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48" name="Arrow: Chevron 47">
            <a:extLst>
              <a:ext uri="{FF2B5EF4-FFF2-40B4-BE49-F238E27FC236}">
                <a16:creationId xmlns:a16="http://schemas.microsoft.com/office/drawing/2014/main" id="{127149A4-9D93-49B5-FF8A-DFF8FCE8384A}"/>
              </a:ext>
            </a:extLst>
          </p:cNvPr>
          <p:cNvSpPr/>
          <p:nvPr/>
        </p:nvSpPr>
        <p:spPr>
          <a:xfrm rot="5400000">
            <a:off x="7401565" y="2847091"/>
            <a:ext cx="164173" cy="164173"/>
          </a:xfrm>
          <a:prstGeom prst="chevr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34EA3049-3965-4AF2-F6EF-47EB4AEEBE9A}"/>
              </a:ext>
            </a:extLst>
          </p:cNvPr>
          <p:cNvCxnSpPr>
            <a:cxnSpLocks/>
          </p:cNvCxnSpPr>
          <p:nvPr/>
        </p:nvCxnSpPr>
        <p:spPr>
          <a:xfrm>
            <a:off x="1911096" y="1134001"/>
            <a:ext cx="428941" cy="0"/>
          </a:xfrm>
          <a:prstGeom prst="line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4BFE2089-E220-0807-DFEA-46D2EFADDB8A}"/>
              </a:ext>
            </a:extLst>
          </p:cNvPr>
          <p:cNvCxnSpPr>
            <a:cxnSpLocks/>
          </p:cNvCxnSpPr>
          <p:nvPr/>
        </p:nvCxnSpPr>
        <p:spPr>
          <a:xfrm>
            <a:off x="3157773" y="1998603"/>
            <a:ext cx="0" cy="485241"/>
          </a:xfrm>
          <a:prstGeom prst="line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5921656"/>
      </p:ext>
    </p:extLst>
  </p:cSld>
  <p:clrMapOvr>
    <a:masterClrMapping/>
  </p:clrMapOvr>
</p:sld>
</file>

<file path=ppt/theme/theme1.xml><?xml version="1.0" encoding="utf-8"?>
<a:theme xmlns:a="http://schemas.openxmlformats.org/drawingml/2006/main" name="ANU Light">
  <a:themeElements>
    <a:clrScheme name="AN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BE830E"/>
      </a:accent1>
      <a:accent2>
        <a:srgbClr val="DFC187"/>
      </a:accent2>
      <a:accent3>
        <a:srgbClr val="F5EDDE"/>
      </a:accent3>
      <a:accent4>
        <a:srgbClr val="BE4E0E"/>
      </a:accent4>
      <a:accent5>
        <a:srgbClr val="CB7352"/>
      </a:accent5>
      <a:accent6>
        <a:srgbClr val="F2DCD4"/>
      </a:accent6>
      <a:hlink>
        <a:srgbClr val="BE830E"/>
      </a:hlink>
      <a:folHlink>
        <a:srgbClr val="BE4E0E"/>
      </a:folHlink>
    </a:clrScheme>
    <a:fontScheme name="ANU">
      <a:majorFont>
        <a:latin typeface="Public Sans"/>
        <a:ea typeface=""/>
        <a:cs typeface=""/>
      </a:majorFont>
      <a:minorFont>
        <a:latin typeface="Public Sans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U_Powerpoint_Light Template 2023" id="{D46EC668-C1E1-3B47-99A5-7810A4AB924D}" vid="{A233C71D-E7D0-0248-A305-B9183847715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5D1CBDA760E34599E7B4A2DDD8089B" ma:contentTypeVersion="21" ma:contentTypeDescription="Create a new document." ma:contentTypeScope="" ma:versionID="812648a8c4428eb29a50965ea8c94b50">
  <xsd:schema xmlns:xsd="http://www.w3.org/2001/XMLSchema" xmlns:xs="http://www.w3.org/2001/XMLSchema" xmlns:p="http://schemas.microsoft.com/office/2006/metadata/properties" xmlns:ns2="dc8193cc-5589-43c5-9c73-b71bed75d10f" xmlns:ns3="d3da2cff-a072-4fdb-95a4-bcb154d871cf" xmlns:ns4="c30e2885-58e1-4e94-9dc7-f83158e7ef28" targetNamespace="http://schemas.microsoft.com/office/2006/metadata/properties" ma:root="true" ma:fieldsID="3585e24717a8be82c9670cc13946048f" ns2:_="" ns3:_="" ns4:_="">
    <xsd:import namespace="dc8193cc-5589-43c5-9c73-b71bed75d10f"/>
    <xsd:import namespace="d3da2cff-a072-4fdb-95a4-bcb154d871cf"/>
    <xsd:import namespace="c30e2885-58e1-4e94-9dc7-f83158e7ef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lcf76f155ced4ddcb4097134ff3c332f" minOccurs="0"/>
                <xsd:element ref="ns4:TaxCatchAll" minOccurs="0"/>
                <xsd:element ref="ns2:Number" minOccurs="0"/>
                <xsd:element ref="ns2:MediaServiceObjectDetectorVersions" minOccurs="0"/>
                <xsd:element ref="ns2:MediaServiceSearchProperties" minOccurs="0"/>
                <xsd:element ref="ns2:Mont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8193cc-5589-43c5-9c73-b71bed75d1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0858339-22dc-49f9-bed0-4b2c0ae499d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Number" ma:index="24" nillable="true" ma:displayName="Number" ma:default="1" ma:format="Dropdown" ma:internalName="Number" ma:percentage="FALSE">
      <xsd:simpleType>
        <xsd:restriction base="dms:Number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onth" ma:index="27" nillable="true" ma:displayName="Month" ma:format="DateOnly" ma:internalName="Month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da2cff-a072-4fdb-95a4-bcb154d871c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0e2885-58e1-4e94-9dc7-f83158e7ef28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60117a5-06ea-4186-9bce-4462405cb626}" ma:internalName="TaxCatchAll" ma:showField="CatchAllData" ma:web="d3da2cff-a072-4fdb-95a4-bcb154d871c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30e2885-58e1-4e94-9dc7-f83158e7ef28" xsi:nil="true"/>
    <lcf76f155ced4ddcb4097134ff3c332f xmlns="dc8193cc-5589-43c5-9c73-b71bed75d10f">
      <Terms xmlns="http://schemas.microsoft.com/office/infopath/2007/PartnerControls"/>
    </lcf76f155ced4ddcb4097134ff3c332f>
    <Month xmlns="dc8193cc-5589-43c5-9c73-b71bed75d10f" xsi:nil="true"/>
    <Number xmlns="dc8193cc-5589-43c5-9c73-b71bed75d10f">1</Number>
  </documentManagement>
</p:properties>
</file>

<file path=customXml/itemProps1.xml><?xml version="1.0" encoding="utf-8"?>
<ds:datastoreItem xmlns:ds="http://schemas.openxmlformats.org/officeDocument/2006/customXml" ds:itemID="{192C8FD7-57FE-46CC-9B53-83771788B5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8193cc-5589-43c5-9c73-b71bed75d10f"/>
    <ds:schemaRef ds:uri="d3da2cff-a072-4fdb-95a4-bcb154d871cf"/>
    <ds:schemaRef ds:uri="c30e2885-58e1-4e94-9dc7-f83158e7ef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FB017C4-7116-4F78-AB1F-41CEE0A87E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4CFF12-4329-45F7-B088-43E683C1E0A5}">
  <ds:schemaRefs>
    <ds:schemaRef ds:uri="http://www.w3.org/XML/1998/namespace"/>
    <ds:schemaRef ds:uri="http://purl.org/dc/elements/1.1/"/>
    <ds:schemaRef ds:uri="http://schemas.microsoft.com/office/infopath/2007/PartnerControls"/>
    <ds:schemaRef ds:uri="d3da2cff-a072-4fdb-95a4-bcb154d871cf"/>
    <ds:schemaRef ds:uri="c30e2885-58e1-4e94-9dc7-f83158e7ef28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dc8193cc-5589-43c5-9c73-b71bed75d10f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89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Public Sans</vt:lpstr>
      <vt:lpstr>Public Sans Light</vt:lpstr>
      <vt:lpstr>Sofia Pro Light</vt:lpstr>
      <vt:lpstr>Times New Roman</vt:lpstr>
      <vt:lpstr>ANU Light</vt:lpstr>
      <vt:lpstr>PowerPoint Presentation</vt:lpstr>
    </vt:vector>
  </TitlesOfParts>
  <Company>The Australian National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Ash Dowling</dc:creator>
  <cp:lastModifiedBy>Liz Laroche</cp:lastModifiedBy>
  <cp:revision>2</cp:revision>
  <dcterms:created xsi:type="dcterms:W3CDTF">2024-12-03T04:49:14Z</dcterms:created>
  <dcterms:modified xsi:type="dcterms:W3CDTF">2025-02-25T03:56:05Z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0x010100A25D1CBDA760E34599E7B4A2DDD8089B</vt:lpwstr>
  </property>
  <property fmtid="{D5CDD505-2E9C-101B-9397-08002B2CF9AE}" pid="3" name="MediaServiceImageTags">
    <vt:lpwstr/>
  </property>
</Properties>
</file>