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16_1E68D6C9.xml" ContentType="application/vnd.ms-powerpoint.comments+xml"/>
  <Override PartName="/ppt/comments/modernComment_11E_4C190B87.xml" ContentType="application/vnd.ms-powerpoint.comments+xml"/>
  <Override PartName="/ppt/notesSlides/notesSlide1.xml" ContentType="application/vnd.openxmlformats-officedocument.presentationml.notesSlide+xml"/>
  <Override PartName="/ppt/comments/modernComment_124_B124DCD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handoutMasterIdLst>
    <p:handoutMasterId r:id="rId24"/>
  </p:handoutMasterIdLst>
  <p:sldIdLst>
    <p:sldId id="256" r:id="rId5"/>
    <p:sldId id="262" r:id="rId6"/>
    <p:sldId id="258" r:id="rId7"/>
    <p:sldId id="277" r:id="rId8"/>
    <p:sldId id="278" r:id="rId9"/>
    <p:sldId id="279" r:id="rId10"/>
    <p:sldId id="280" r:id="rId11"/>
    <p:sldId id="281" r:id="rId12"/>
    <p:sldId id="282" r:id="rId13"/>
    <p:sldId id="283" r:id="rId14"/>
    <p:sldId id="284" r:id="rId15"/>
    <p:sldId id="285" r:id="rId16"/>
    <p:sldId id="286" r:id="rId17"/>
    <p:sldId id="294" r:id="rId18"/>
    <p:sldId id="289" r:id="rId19"/>
    <p:sldId id="290" r:id="rId20"/>
    <p:sldId id="291" r:id="rId21"/>
    <p:sldId id="292"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89F134-F65D-55F2-949D-EC1609D943C8}" name="Rebecca Morgan-Ikedo" initials="RM" userId="S::u3357542@anu.edu.au::65e482fd-f7dd-4c25-bbb5-1f4d0255f0c9" providerId="AD"/>
  <p188:author id="{08A4CEE5-CE19-F13C-11AA-58BD641D986E}" name="Asha Tsimeris" initials="AT" userId="S::u1047226@anu.edu.au::3ad5aaa2-442a-4f11-8f9e-926b9cc90d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FD31B-0586-44E8-AAA1-0512A60EF785}" v="13" dt="2024-08-13T03:14:11.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98" y="47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anor Glenn-Doyle" userId="c3413f96-7b1b-4fe4-ba7d-e02821e0503c" providerId="ADAL" clId="{EE79068A-28A7-4CAA-A860-4225F403EF63}"/>
    <pc:docChg chg="undo custSel delSld modSld">
      <pc:chgData name="Eleanor Glenn-Doyle" userId="c3413f96-7b1b-4fe4-ba7d-e02821e0503c" providerId="ADAL" clId="{EE79068A-28A7-4CAA-A860-4225F403EF63}" dt="2024-07-23T03:10:10.867" v="351"/>
      <pc:docMkLst>
        <pc:docMk/>
      </pc:docMkLst>
      <pc:sldChg chg="modSp mod">
        <pc:chgData name="Eleanor Glenn-Doyle" userId="c3413f96-7b1b-4fe4-ba7d-e02821e0503c" providerId="ADAL" clId="{EE79068A-28A7-4CAA-A860-4225F403EF63}" dt="2024-07-23T01:27:19.155" v="228" actId="33524"/>
        <pc:sldMkLst>
          <pc:docMk/>
          <pc:sldMk cId="1492503215" sldId="277"/>
        </pc:sldMkLst>
        <pc:graphicFrameChg chg="modGraphic">
          <ac:chgData name="Eleanor Glenn-Doyle" userId="c3413f96-7b1b-4fe4-ba7d-e02821e0503c" providerId="ADAL" clId="{EE79068A-28A7-4CAA-A860-4225F403EF63}" dt="2024-07-23T01:27:19.155" v="228" actId="33524"/>
          <ac:graphicFrameMkLst>
            <pc:docMk/>
            <pc:sldMk cId="1492503215" sldId="277"/>
            <ac:graphicFrameMk id="16" creationId="{00000000-0000-0000-0000-000000000000}"/>
          </ac:graphicFrameMkLst>
        </pc:graphicFrameChg>
      </pc:sldChg>
      <pc:sldChg chg="modSp mod delCm">
        <pc:chgData name="Eleanor Glenn-Doyle" userId="c3413f96-7b1b-4fe4-ba7d-e02821e0503c" providerId="ADAL" clId="{EE79068A-28A7-4CAA-A860-4225F403EF63}" dt="2024-07-23T01:51:14.004" v="326" actId="20577"/>
        <pc:sldMkLst>
          <pc:docMk/>
          <pc:sldMk cId="510187209" sldId="278"/>
        </pc:sldMkLst>
        <pc:graphicFrameChg chg="modGraphic">
          <ac:chgData name="Eleanor Glenn-Doyle" userId="c3413f96-7b1b-4fe4-ba7d-e02821e0503c" providerId="ADAL" clId="{EE79068A-28A7-4CAA-A860-4225F403EF63}" dt="2024-07-23T01:51:14.004" v="326" actId="20577"/>
          <ac:graphicFrameMkLst>
            <pc:docMk/>
            <pc:sldMk cId="510187209" sldId="278"/>
            <ac:graphicFrameMk id="16"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Eleanor Glenn-Doyle" userId="c3413f96-7b1b-4fe4-ba7d-e02821e0503c" providerId="ADAL" clId="{EE79068A-28A7-4CAA-A860-4225F403EF63}" dt="2024-07-23T01:27:31.982" v="229"/>
              <pc2:cmMkLst xmlns:pc2="http://schemas.microsoft.com/office/powerpoint/2019/9/main/command">
                <pc:docMk/>
                <pc:sldMk cId="510187209" sldId="278"/>
                <pc2:cmMk id="{A483BF14-7809-4BAD-B377-E8A329E587D6}"/>
              </pc2:cmMkLst>
            </pc226:cmChg>
            <pc226:cmChg xmlns:pc226="http://schemas.microsoft.com/office/powerpoint/2022/06/main/command" chg="del">
              <pc226:chgData name="Eleanor Glenn-Doyle" userId="c3413f96-7b1b-4fe4-ba7d-e02821e0503c" providerId="ADAL" clId="{EE79068A-28A7-4CAA-A860-4225F403EF63}" dt="2024-07-23T01:28:06.129" v="230"/>
              <pc2:cmMkLst xmlns:pc2="http://schemas.microsoft.com/office/powerpoint/2019/9/main/command">
                <pc:docMk/>
                <pc:sldMk cId="510187209" sldId="278"/>
                <pc2:cmMk id="{45D16893-06CC-4527-BF1A-E40E89F68C4E}"/>
              </pc2:cmMkLst>
            </pc226:cmChg>
          </p:ext>
        </pc:extLst>
      </pc:sldChg>
      <pc:sldChg chg="addSp modSp mod modCm">
        <pc:chgData name="Eleanor Glenn-Doyle" userId="c3413f96-7b1b-4fe4-ba7d-e02821e0503c" providerId="ADAL" clId="{EE79068A-28A7-4CAA-A860-4225F403EF63}" dt="2024-07-23T01:53:29.494" v="349" actId="20577"/>
        <pc:sldMkLst>
          <pc:docMk/>
          <pc:sldMk cId="3169962426" sldId="282"/>
        </pc:sldMkLst>
        <pc:spChg chg="add mod">
          <ac:chgData name="Eleanor Glenn-Doyle" userId="c3413f96-7b1b-4fe4-ba7d-e02821e0503c" providerId="ADAL" clId="{EE79068A-28A7-4CAA-A860-4225F403EF63}" dt="2024-07-23T01:53:29.494" v="349" actId="20577"/>
          <ac:spMkLst>
            <pc:docMk/>
            <pc:sldMk cId="3169962426" sldId="282"/>
            <ac:spMk id="2" creationId="{A41090F3-BEC5-2188-6446-ECC6E0BCA3E9}"/>
          </ac:spMkLst>
        </pc:spChg>
        <pc:spChg chg="mod">
          <ac:chgData name="Eleanor Glenn-Doyle" userId="c3413f96-7b1b-4fe4-ba7d-e02821e0503c" providerId="ADAL" clId="{EE79068A-28A7-4CAA-A860-4225F403EF63}" dt="2024-07-23T01:52:44.081" v="342"/>
          <ac:spMkLst>
            <pc:docMk/>
            <pc:sldMk cId="3169962426" sldId="282"/>
            <ac:spMk id="3" creationId="{546E0F51-58E3-40DD-AB1D-5448510AD1DC}"/>
          </ac:spMkLst>
        </pc:spChg>
        <pc:extLst>
          <p:ext xmlns:p="http://schemas.openxmlformats.org/presentationml/2006/main" uri="{D6D511B9-2390-475A-947B-AFAB55BFBCF1}">
            <pc226:cmChg xmlns:pc226="http://schemas.microsoft.com/office/powerpoint/2022/06/main/command" chg="mod">
              <pc226:chgData name="Eleanor Glenn-Doyle" userId="c3413f96-7b1b-4fe4-ba7d-e02821e0503c" providerId="ADAL" clId="{EE79068A-28A7-4CAA-A860-4225F403EF63}" dt="2024-07-23T01:52:44.081" v="342"/>
              <pc2:cmMkLst xmlns:pc2="http://schemas.microsoft.com/office/powerpoint/2019/9/main/command">
                <pc:docMk/>
                <pc:sldMk cId="3169962426" sldId="282"/>
                <pc2:cmMk id="{8D47B969-031F-4779-A13A-0E13B4AF7892}"/>
              </pc2:cmMkLst>
            </pc226:cmChg>
          </p:ext>
        </pc:extLst>
      </pc:sldChg>
      <pc:sldChg chg="del">
        <pc:chgData name="Eleanor Glenn-Doyle" userId="c3413f96-7b1b-4fe4-ba7d-e02821e0503c" providerId="ADAL" clId="{EE79068A-28A7-4CAA-A860-4225F403EF63}" dt="2024-07-23T01:54:22.499" v="350" actId="2696"/>
        <pc:sldMkLst>
          <pc:docMk/>
          <pc:sldMk cId="3794162624" sldId="287"/>
        </pc:sldMkLst>
      </pc:sldChg>
      <pc:sldChg chg="modSp mod delCm modCm">
        <pc:chgData name="Eleanor Glenn-Doyle" userId="c3413f96-7b1b-4fe4-ba7d-e02821e0503c" providerId="ADAL" clId="{EE79068A-28A7-4CAA-A860-4225F403EF63}" dt="2024-07-23T01:26:38.482" v="215" actId="33524"/>
        <pc:sldMkLst>
          <pc:docMk/>
          <pc:sldMk cId="912603362" sldId="289"/>
        </pc:sldMkLst>
        <pc:spChg chg="mod">
          <ac:chgData name="Eleanor Glenn-Doyle" userId="c3413f96-7b1b-4fe4-ba7d-e02821e0503c" providerId="ADAL" clId="{EE79068A-28A7-4CAA-A860-4225F403EF63}" dt="2024-07-23T01:26:38.482" v="215" actId="33524"/>
          <ac:spMkLst>
            <pc:docMk/>
            <pc:sldMk cId="912603362" sldId="289"/>
            <ac:spMk id="3" creationId="{546E0F51-58E3-40DD-AB1D-5448510AD1DC}"/>
          </ac:spMkLst>
        </pc:spChg>
        <pc:extLst>
          <p:ext xmlns:p="http://schemas.openxmlformats.org/presentationml/2006/main" uri="{D6D511B9-2390-475A-947B-AFAB55BFBCF1}">
            <pc226:cmChg xmlns:pc226="http://schemas.microsoft.com/office/powerpoint/2022/06/main/command" chg="del mod">
              <pc226:chgData name="Eleanor Glenn-Doyle" userId="c3413f96-7b1b-4fe4-ba7d-e02821e0503c" providerId="ADAL" clId="{EE79068A-28A7-4CAA-A860-4225F403EF63}" dt="2024-07-23T01:26:22.121" v="212"/>
              <pc2:cmMkLst xmlns:pc2="http://schemas.microsoft.com/office/powerpoint/2019/9/main/command">
                <pc:docMk/>
                <pc:sldMk cId="912603362" sldId="289"/>
                <pc2:cmMk id="{C6262F01-E3B5-4B82-A3A8-FFA3089A55F3}"/>
              </pc2:cmMkLst>
            </pc226:cmChg>
            <pc226:cmChg xmlns:pc226="http://schemas.microsoft.com/office/powerpoint/2022/06/main/command" chg="del mod">
              <pc226:chgData name="Eleanor Glenn-Doyle" userId="c3413f96-7b1b-4fe4-ba7d-e02821e0503c" providerId="ADAL" clId="{EE79068A-28A7-4CAA-A860-4225F403EF63}" dt="2024-07-23T01:26:20.420" v="211"/>
              <pc2:cmMkLst xmlns:pc2="http://schemas.microsoft.com/office/powerpoint/2019/9/main/command">
                <pc:docMk/>
                <pc:sldMk cId="912603362" sldId="289"/>
                <pc2:cmMk id="{4F99D817-9089-461D-B072-60DF831A1DE6}"/>
              </pc2:cmMkLst>
            </pc226:cmChg>
            <pc226:cmChg xmlns:pc226="http://schemas.microsoft.com/office/powerpoint/2022/06/main/command" chg="del mod">
              <pc226:chgData name="Eleanor Glenn-Doyle" userId="c3413f96-7b1b-4fe4-ba7d-e02821e0503c" providerId="ADAL" clId="{EE79068A-28A7-4CAA-A860-4225F403EF63}" dt="2024-07-23T01:26:18.376" v="210"/>
              <pc2:cmMkLst xmlns:pc2="http://schemas.microsoft.com/office/powerpoint/2019/9/main/command">
                <pc:docMk/>
                <pc:sldMk cId="912603362" sldId="289"/>
                <pc2:cmMk id="{BFDE5C5E-C4DE-4211-A1A6-553DCA6D2144}"/>
              </pc2:cmMkLst>
            </pc226:cmChg>
            <pc226:cmChg xmlns:pc226="http://schemas.microsoft.com/office/powerpoint/2022/06/main/command" chg="del mod">
              <pc226:chgData name="Eleanor Glenn-Doyle" userId="c3413f96-7b1b-4fe4-ba7d-e02821e0503c" providerId="ADAL" clId="{EE79068A-28A7-4CAA-A860-4225F403EF63}" dt="2024-07-23T01:26:16.721" v="209"/>
              <pc2:cmMkLst xmlns:pc2="http://schemas.microsoft.com/office/powerpoint/2019/9/main/command">
                <pc:docMk/>
                <pc:sldMk cId="912603362" sldId="289"/>
                <pc2:cmMk id="{2DF2EA68-703D-493E-ABA5-0C5B5B249020}"/>
              </pc2:cmMkLst>
            </pc226:cmChg>
          </p:ext>
        </pc:extLst>
      </pc:sldChg>
      <pc:sldChg chg="modSp mod delCm">
        <pc:chgData name="Eleanor Glenn-Doyle" userId="c3413f96-7b1b-4fe4-ba7d-e02821e0503c" providerId="ADAL" clId="{EE79068A-28A7-4CAA-A860-4225F403EF63}" dt="2024-07-23T01:27:01.832" v="227" actId="20577"/>
        <pc:sldMkLst>
          <pc:docMk/>
          <pc:sldMk cId="3022002995" sldId="290"/>
        </pc:sldMkLst>
        <pc:spChg chg="mod">
          <ac:chgData name="Eleanor Glenn-Doyle" userId="c3413f96-7b1b-4fe4-ba7d-e02821e0503c" providerId="ADAL" clId="{EE79068A-28A7-4CAA-A860-4225F403EF63}" dt="2024-07-23T01:27:01.832" v="227" actId="20577"/>
          <ac:spMkLst>
            <pc:docMk/>
            <pc:sldMk cId="3022002995" sldId="290"/>
            <ac:spMk id="2" creationId="{F066BAA3-3AB4-4C02-9488-682B7B5D3ED4}"/>
          </ac:spMkLst>
        </pc:spChg>
        <pc:extLst>
          <p:ext xmlns:p="http://schemas.openxmlformats.org/presentationml/2006/main" uri="{D6D511B9-2390-475A-947B-AFAB55BFBCF1}">
            <pc226:cmChg xmlns:pc226="http://schemas.microsoft.com/office/powerpoint/2022/06/main/command" chg="del">
              <pc226:chgData name="Eleanor Glenn-Doyle" userId="c3413f96-7b1b-4fe4-ba7d-e02821e0503c" providerId="ADAL" clId="{EE79068A-28A7-4CAA-A860-4225F403EF63}" dt="2024-07-23T01:25:53.455" v="205"/>
              <pc2:cmMkLst xmlns:pc2="http://schemas.microsoft.com/office/powerpoint/2019/9/main/command">
                <pc:docMk/>
                <pc:sldMk cId="3022002995" sldId="290"/>
                <pc2:cmMk id="{1609562F-934E-4F74-AC4F-EFBC0EC92FC0}"/>
              </pc2:cmMkLst>
            </pc226:cmChg>
            <pc226:cmChg xmlns:pc226="http://schemas.microsoft.com/office/powerpoint/2022/06/main/command" chg="del">
              <pc226:chgData name="Eleanor Glenn-Doyle" userId="c3413f96-7b1b-4fe4-ba7d-e02821e0503c" providerId="ADAL" clId="{EE79068A-28A7-4CAA-A860-4225F403EF63}" dt="2024-07-23T01:25:56.487" v="207"/>
              <pc2:cmMkLst xmlns:pc2="http://schemas.microsoft.com/office/powerpoint/2019/9/main/command">
                <pc:docMk/>
                <pc:sldMk cId="3022002995" sldId="290"/>
                <pc2:cmMk id="{28DACF3F-9B87-49BE-BC70-1CDE7735AFCB}"/>
              </pc2:cmMkLst>
            </pc226:cmChg>
            <pc226:cmChg xmlns:pc226="http://schemas.microsoft.com/office/powerpoint/2022/06/main/command" chg="del">
              <pc226:chgData name="Eleanor Glenn-Doyle" userId="c3413f96-7b1b-4fe4-ba7d-e02821e0503c" providerId="ADAL" clId="{EE79068A-28A7-4CAA-A860-4225F403EF63}" dt="2024-07-23T01:25:42.697" v="203"/>
              <pc2:cmMkLst xmlns:pc2="http://schemas.microsoft.com/office/powerpoint/2019/9/main/command">
                <pc:docMk/>
                <pc:sldMk cId="3022002995" sldId="290"/>
                <pc2:cmMk id="{ECC3165C-9E9E-46D0-BE91-B1376567EA0F}"/>
              </pc2:cmMkLst>
            </pc226:cmChg>
            <pc226:cmChg xmlns:pc226="http://schemas.microsoft.com/office/powerpoint/2022/06/main/command" chg="del">
              <pc226:chgData name="Eleanor Glenn-Doyle" userId="c3413f96-7b1b-4fe4-ba7d-e02821e0503c" providerId="ADAL" clId="{EE79068A-28A7-4CAA-A860-4225F403EF63}" dt="2024-07-23T01:25:55.001" v="206"/>
              <pc2:cmMkLst xmlns:pc2="http://schemas.microsoft.com/office/powerpoint/2019/9/main/command">
                <pc:docMk/>
                <pc:sldMk cId="3022002995" sldId="290"/>
                <pc2:cmMk id="{0B9AC6B6-2DEC-45B4-AAA3-929EF842E1FE}"/>
              </pc2:cmMkLst>
            </pc226:cmChg>
            <pc226:cmChg xmlns:pc226="http://schemas.microsoft.com/office/powerpoint/2022/06/main/command" chg="del">
              <pc226:chgData name="Eleanor Glenn-Doyle" userId="c3413f96-7b1b-4fe4-ba7d-e02821e0503c" providerId="ADAL" clId="{EE79068A-28A7-4CAA-A860-4225F403EF63}" dt="2024-07-23T01:25:48.104" v="204"/>
              <pc2:cmMkLst xmlns:pc2="http://schemas.microsoft.com/office/powerpoint/2019/9/main/command">
                <pc:docMk/>
                <pc:sldMk cId="3022002995" sldId="290"/>
                <pc2:cmMk id="{7EA142EB-4113-4F4F-8754-9DECCEED1CE8}"/>
              </pc2:cmMkLst>
            </pc226:cmChg>
          </p:ext>
        </pc:extLst>
      </pc:sldChg>
      <pc:sldChg chg="addSp delSp modSp mod delCm modCm">
        <pc:chgData name="Eleanor Glenn-Doyle" userId="c3413f96-7b1b-4fe4-ba7d-e02821e0503c" providerId="ADAL" clId="{EE79068A-28A7-4CAA-A860-4225F403EF63}" dt="2024-07-23T01:25:30.643" v="202" actId="5793"/>
        <pc:sldMkLst>
          <pc:docMk/>
          <pc:sldMk cId="4126869840" sldId="291"/>
        </pc:sldMkLst>
        <pc:spChg chg="add mod">
          <ac:chgData name="Eleanor Glenn-Doyle" userId="c3413f96-7b1b-4fe4-ba7d-e02821e0503c" providerId="ADAL" clId="{EE79068A-28A7-4CAA-A860-4225F403EF63}" dt="2024-07-23T01:25:30.643" v="202" actId="5793"/>
          <ac:spMkLst>
            <pc:docMk/>
            <pc:sldMk cId="4126869840" sldId="291"/>
            <ac:spMk id="2" creationId="{301EDF79-6DED-5DF3-BADE-313B5DE9EFC0}"/>
          </ac:spMkLst>
        </pc:spChg>
        <pc:picChg chg="del">
          <ac:chgData name="Eleanor Glenn-Doyle" userId="c3413f96-7b1b-4fe4-ba7d-e02821e0503c" providerId="ADAL" clId="{EE79068A-28A7-4CAA-A860-4225F403EF63}" dt="2024-07-23T01:08:53.465" v="9" actId="478"/>
          <ac:picMkLst>
            <pc:docMk/>
            <pc:sldMk cId="4126869840" sldId="291"/>
            <ac:picMk id="10" creationId="{00000000-0000-0000-0000-000000000000}"/>
          </ac:picMkLst>
        </pc:picChg>
        <pc:extLst>
          <p:ext xmlns:p="http://schemas.openxmlformats.org/presentationml/2006/main" uri="{D6D511B9-2390-475A-947B-AFAB55BFBCF1}">
            <pc226:cmChg xmlns:pc226="http://schemas.microsoft.com/office/powerpoint/2022/06/main/command" chg="del">
              <pc226:chgData name="Eleanor Glenn-Doyle" userId="c3413f96-7b1b-4fe4-ba7d-e02821e0503c" providerId="ADAL" clId="{EE79068A-28A7-4CAA-A860-4225F403EF63}" dt="2024-07-23T01:10:37.205" v="13"/>
              <pc2:cmMkLst xmlns:pc2="http://schemas.microsoft.com/office/powerpoint/2019/9/main/command">
                <pc:docMk/>
                <pc:sldMk cId="4126869840" sldId="291"/>
                <pc2:cmMk id="{5D32F41F-B6A1-441B-9F1D-86176E4D6768}"/>
              </pc2:cmMkLst>
            </pc226:cmChg>
            <pc226:cmChg xmlns:pc226="http://schemas.microsoft.com/office/powerpoint/2022/06/main/command" chg="del">
              <pc226:chgData name="Eleanor Glenn-Doyle" userId="c3413f96-7b1b-4fe4-ba7d-e02821e0503c" providerId="ADAL" clId="{EE79068A-28A7-4CAA-A860-4225F403EF63}" dt="2024-07-23T01:10:35.554" v="12"/>
              <pc2:cmMkLst xmlns:pc2="http://schemas.microsoft.com/office/powerpoint/2019/9/main/command">
                <pc:docMk/>
                <pc:sldMk cId="4126869840" sldId="291"/>
                <pc2:cmMk id="{EB1C0A74-4797-43A1-9FD1-1D6A73BC54F9}"/>
              </pc2:cmMkLst>
            </pc226:cmChg>
            <pc226:cmChg xmlns:pc226="http://schemas.microsoft.com/office/powerpoint/2022/06/main/command" chg="del">
              <pc226:chgData name="Eleanor Glenn-Doyle" userId="c3413f96-7b1b-4fe4-ba7d-e02821e0503c" providerId="ADAL" clId="{EE79068A-28A7-4CAA-A860-4225F403EF63}" dt="2024-07-23T01:08:39.263" v="8"/>
              <pc2:cmMkLst xmlns:pc2="http://schemas.microsoft.com/office/powerpoint/2019/9/main/command">
                <pc:docMk/>
                <pc:sldMk cId="4126869840" sldId="291"/>
                <pc2:cmMk id="{9DAEAC8E-04C5-4E16-A30A-75280FA54B18}"/>
              </pc2:cmMkLst>
            </pc226:cmChg>
            <pc226:cmChg xmlns:pc226="http://schemas.microsoft.com/office/powerpoint/2022/06/main/command" chg="del">
              <pc226:chgData name="Eleanor Glenn-Doyle" userId="c3413f96-7b1b-4fe4-ba7d-e02821e0503c" providerId="ADAL" clId="{EE79068A-28A7-4CAA-A860-4225F403EF63}" dt="2024-07-23T01:08:24.226" v="7"/>
              <pc2:cmMkLst xmlns:pc2="http://schemas.microsoft.com/office/powerpoint/2019/9/main/command">
                <pc:docMk/>
                <pc:sldMk cId="4126869840" sldId="291"/>
                <pc2:cmMk id="{C87F4790-F7F8-4B4A-8122-34A431AB83F1}"/>
              </pc2:cmMkLst>
            </pc226:cmChg>
            <pc226:cmChg xmlns:pc226="http://schemas.microsoft.com/office/powerpoint/2022/06/main/command" chg="del mod">
              <pc226:chgData name="Eleanor Glenn-Doyle" userId="c3413f96-7b1b-4fe4-ba7d-e02821e0503c" providerId="ADAL" clId="{EE79068A-28A7-4CAA-A860-4225F403EF63}" dt="2024-07-23T01:10:26.443" v="11"/>
              <pc2:cmMkLst xmlns:pc2="http://schemas.microsoft.com/office/powerpoint/2019/9/main/command">
                <pc:docMk/>
                <pc:sldMk cId="4126869840" sldId="291"/>
                <pc2:cmMk id="{E35FFEE5-C7B4-4F28-A62D-591C7C8681E1}"/>
              </pc2:cmMkLst>
            </pc226:cmChg>
          </p:ext>
        </pc:extLst>
      </pc:sldChg>
      <pc:sldChg chg="modSp mod delCm modCm">
        <pc:chgData name="Eleanor Glenn-Doyle" userId="c3413f96-7b1b-4fe4-ba7d-e02821e0503c" providerId="ADAL" clId="{EE79068A-28A7-4CAA-A860-4225F403EF63}" dt="2024-07-23T01:02:56.817" v="6" actId="20577"/>
        <pc:sldMkLst>
          <pc:docMk/>
          <pc:sldMk cId="2971983069" sldId="292"/>
        </pc:sldMkLst>
        <pc:spChg chg="mod">
          <ac:chgData name="Eleanor Glenn-Doyle" userId="c3413f96-7b1b-4fe4-ba7d-e02821e0503c" providerId="ADAL" clId="{EE79068A-28A7-4CAA-A860-4225F403EF63}" dt="2024-07-23T01:02:56.817" v="6" actId="20577"/>
          <ac:spMkLst>
            <pc:docMk/>
            <pc:sldMk cId="2971983069" sldId="292"/>
            <ac:spMk id="15" creationId="{F066BAA3-3AB4-4C02-9488-682B7B5D3ED4}"/>
          </ac:spMkLst>
        </pc:spChg>
        <pc:extLst>
          <p:ext xmlns:p="http://schemas.openxmlformats.org/presentationml/2006/main" uri="{D6D511B9-2390-475A-947B-AFAB55BFBCF1}">
            <pc226:cmChg xmlns:pc226="http://schemas.microsoft.com/office/powerpoint/2022/06/main/command" chg="mod">
              <pc226:chgData name="Eleanor Glenn-Doyle" userId="c3413f96-7b1b-4fe4-ba7d-e02821e0503c" providerId="ADAL" clId="{EE79068A-28A7-4CAA-A860-4225F403EF63}" dt="2024-07-23T01:02:56.817" v="6" actId="20577"/>
              <pc2:cmMkLst xmlns:pc2="http://schemas.microsoft.com/office/powerpoint/2019/9/main/command">
                <pc:docMk/>
                <pc:sldMk cId="2971983069" sldId="292"/>
                <pc2:cmMk id="{9DA5F900-B584-427C-8AC1-4CBB6E8939F9}"/>
              </pc2:cmMkLst>
            </pc226:cmChg>
            <pc226:cmChg xmlns:pc226="http://schemas.microsoft.com/office/powerpoint/2022/06/main/command" chg="del">
              <pc226:chgData name="Eleanor Glenn-Doyle" userId="c3413f96-7b1b-4fe4-ba7d-e02821e0503c" providerId="ADAL" clId="{EE79068A-28A7-4CAA-A860-4225F403EF63}" dt="2024-07-23T01:02:44.819" v="0"/>
              <pc2:cmMkLst xmlns:pc2="http://schemas.microsoft.com/office/powerpoint/2019/9/main/command">
                <pc:docMk/>
                <pc:sldMk cId="2971983069" sldId="292"/>
                <pc2:cmMk id="{93288B18-6262-4C2A-8749-3AF9E1FCCA93}"/>
              </pc2:cmMkLst>
            </pc226:cmChg>
            <pc226:cmChg xmlns:pc226="http://schemas.microsoft.com/office/powerpoint/2022/06/main/command" chg="mod">
              <pc226:chgData name="Eleanor Glenn-Doyle" userId="c3413f96-7b1b-4fe4-ba7d-e02821e0503c" providerId="ADAL" clId="{EE79068A-28A7-4CAA-A860-4225F403EF63}" dt="2024-07-23T01:02:56.817" v="6" actId="20577"/>
              <pc2:cmMkLst xmlns:pc2="http://schemas.microsoft.com/office/powerpoint/2019/9/main/command">
                <pc:docMk/>
                <pc:sldMk cId="2971983069" sldId="292"/>
                <pc2:cmMk id="{66F7495C-2BD0-401A-A683-8E5B8F92BF0A}"/>
              </pc2:cmMkLst>
            </pc226:cmChg>
            <pc226:cmChg xmlns:pc226="http://schemas.microsoft.com/office/powerpoint/2022/06/main/command" chg="mod">
              <pc226:chgData name="Eleanor Glenn-Doyle" userId="c3413f96-7b1b-4fe4-ba7d-e02821e0503c" providerId="ADAL" clId="{EE79068A-28A7-4CAA-A860-4225F403EF63}" dt="2024-07-23T01:02:56.817" v="6" actId="20577"/>
              <pc2:cmMkLst xmlns:pc2="http://schemas.microsoft.com/office/powerpoint/2019/9/main/command">
                <pc:docMk/>
                <pc:sldMk cId="2971983069" sldId="292"/>
                <pc2:cmMk id="{B8886B73-FA01-4EFA-BE5A-8DE8CC5A854D}"/>
              </pc2:cmMkLst>
            </pc226:cmChg>
            <pc226:cmChg xmlns:pc226="http://schemas.microsoft.com/office/powerpoint/2022/06/main/command" chg="mod">
              <pc226:chgData name="Eleanor Glenn-Doyle" userId="c3413f96-7b1b-4fe4-ba7d-e02821e0503c" providerId="ADAL" clId="{EE79068A-28A7-4CAA-A860-4225F403EF63}" dt="2024-07-23T01:02:56.817" v="6" actId="20577"/>
              <pc2:cmMkLst xmlns:pc2="http://schemas.microsoft.com/office/powerpoint/2019/9/main/command">
                <pc:docMk/>
                <pc:sldMk cId="2971983069" sldId="292"/>
                <pc2:cmMk id="{AF29AAED-71BF-4CC3-8221-ED39CA82CF56}"/>
              </pc2:cmMkLst>
            </pc226:cmChg>
          </p:ext>
        </pc:extLst>
      </pc:sldChg>
      <pc:sldChg chg="delCm">
        <pc:chgData name="Eleanor Glenn-Doyle" userId="c3413f96-7b1b-4fe4-ba7d-e02821e0503c" providerId="ADAL" clId="{EE79068A-28A7-4CAA-A860-4225F403EF63}" dt="2024-07-23T03:10:10.867" v="351"/>
        <pc:sldMkLst>
          <pc:docMk/>
          <pc:sldMk cId="2067690268" sldId="294"/>
        </pc:sldMkLst>
        <pc:extLst>
          <p:ext xmlns:p="http://schemas.openxmlformats.org/presentationml/2006/main" uri="{D6D511B9-2390-475A-947B-AFAB55BFBCF1}">
            <pc226:cmChg xmlns:pc226="http://schemas.microsoft.com/office/powerpoint/2022/06/main/command" chg="del">
              <pc226:chgData name="Eleanor Glenn-Doyle" userId="c3413f96-7b1b-4fe4-ba7d-e02821e0503c" providerId="ADAL" clId="{EE79068A-28A7-4CAA-A860-4225F403EF63}" dt="2024-07-23T03:10:10.867" v="351"/>
              <pc2:cmMkLst xmlns:pc2="http://schemas.microsoft.com/office/powerpoint/2019/9/main/command">
                <pc:docMk/>
                <pc:sldMk cId="2067690268" sldId="294"/>
                <pc2:cmMk id="{2B933668-9D99-4EE1-B14A-9D9E9B3431CF}"/>
              </pc2:cmMkLst>
            </pc226:cmChg>
          </p:ext>
        </pc:extLst>
      </pc:sldChg>
    </pc:docChg>
  </pc:docChgLst>
  <pc:docChgLst>
    <pc:chgData name="Asha Tsimeris" userId="S::u1047226@anu.edu.au::3ad5aaa2-442a-4f11-8f9e-926b9cc90de6" providerId="AD" clId="Web-{5B119355-B191-D967-022E-A41FC91B13AA}"/>
    <pc:docChg chg="modSld">
      <pc:chgData name="Asha Tsimeris" userId="S::u1047226@anu.edu.au::3ad5aaa2-442a-4f11-8f9e-926b9cc90de6" providerId="AD" clId="Web-{5B119355-B191-D967-022E-A41FC91B13AA}" dt="2024-07-17T03:18:44.304" v="30"/>
      <pc:docMkLst>
        <pc:docMk/>
      </pc:docMkLst>
      <pc:sldChg chg="modSp">
        <pc:chgData name="Asha Tsimeris" userId="S::u1047226@anu.edu.au::3ad5aaa2-442a-4f11-8f9e-926b9cc90de6" providerId="AD" clId="Web-{5B119355-B191-D967-022E-A41FC91B13AA}" dt="2024-07-17T03:18:44.304" v="30"/>
        <pc:sldMkLst>
          <pc:docMk/>
          <pc:sldMk cId="1492503215" sldId="277"/>
        </pc:sldMkLst>
        <pc:graphicFrameChg chg="mod modGraphic">
          <ac:chgData name="Asha Tsimeris" userId="S::u1047226@anu.edu.au::3ad5aaa2-442a-4f11-8f9e-926b9cc90de6" providerId="AD" clId="Web-{5B119355-B191-D967-022E-A41FC91B13AA}" dt="2024-07-17T03:18:44.304" v="30"/>
          <ac:graphicFrameMkLst>
            <pc:docMk/>
            <pc:sldMk cId="1492503215" sldId="277"/>
            <ac:graphicFrameMk id="16" creationId="{00000000-0000-0000-0000-000000000000}"/>
          </ac:graphicFrameMkLst>
        </pc:graphicFrameChg>
      </pc:sldChg>
      <pc:sldChg chg="modSp modCm">
        <pc:chgData name="Asha Tsimeris" userId="S::u1047226@anu.edu.au::3ad5aaa2-442a-4f11-8f9e-926b9cc90de6" providerId="AD" clId="Web-{5B119355-B191-D967-022E-A41FC91B13AA}" dt="2024-07-17T03:10:44.496" v="1" actId="20577"/>
        <pc:sldMkLst>
          <pc:docMk/>
          <pc:sldMk cId="2507930564" sldId="279"/>
        </pc:sldMkLst>
        <pc:spChg chg="mod">
          <ac:chgData name="Asha Tsimeris" userId="S::u1047226@anu.edu.au::3ad5aaa2-442a-4f11-8f9e-926b9cc90de6" providerId="AD" clId="Web-{5B119355-B191-D967-022E-A41FC91B13AA}" dt="2024-07-17T03:10:44.496" v="1" actId="20577"/>
          <ac:spMkLst>
            <pc:docMk/>
            <pc:sldMk cId="2507930564" sldId="279"/>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Asha Tsimeris" userId="S::u1047226@anu.edu.au::3ad5aaa2-442a-4f11-8f9e-926b9cc90de6" providerId="AD" clId="Web-{5B119355-B191-D967-022E-A41FC91B13AA}" dt="2024-07-17T03:10:43.168" v="0" actId="20577"/>
              <pc2:cmMkLst xmlns:pc2="http://schemas.microsoft.com/office/powerpoint/2019/9/main/command">
                <pc:docMk/>
                <pc:sldMk cId="2507930564" sldId="279"/>
                <pc2:cmMk id="{E9299CF1-7865-454C-B4C1-2B850D9BCD1A}"/>
              </pc2:cmMkLst>
            </pc226:cmChg>
          </p:ext>
        </pc:extLst>
      </pc:sldChg>
      <pc:sldChg chg="modSp modCm">
        <pc:chgData name="Asha Tsimeris" userId="S::u1047226@anu.edu.au::3ad5aaa2-442a-4f11-8f9e-926b9cc90de6" providerId="AD" clId="Web-{5B119355-B191-D967-022E-A41FC91B13AA}" dt="2024-07-17T03:15:51.815" v="6" actId="20577"/>
        <pc:sldMkLst>
          <pc:docMk/>
          <pc:sldMk cId="2703785083" sldId="281"/>
        </pc:sldMkLst>
        <pc:spChg chg="mod">
          <ac:chgData name="Asha Tsimeris" userId="S::u1047226@anu.edu.au::3ad5aaa2-442a-4f11-8f9e-926b9cc90de6" providerId="AD" clId="Web-{5B119355-B191-D967-022E-A41FC91B13AA}" dt="2024-07-17T03:15:51.815" v="6" actId="20577"/>
          <ac:spMkLst>
            <pc:docMk/>
            <pc:sldMk cId="2703785083" sldId="281"/>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Asha Tsimeris" userId="S::u1047226@anu.edu.au::3ad5aaa2-442a-4f11-8f9e-926b9cc90de6" providerId="AD" clId="Web-{5B119355-B191-D967-022E-A41FC91B13AA}" dt="2024-07-17T03:15:51.815" v="6" actId="20577"/>
              <pc2:cmMkLst xmlns:pc2="http://schemas.microsoft.com/office/powerpoint/2019/9/main/command">
                <pc:docMk/>
                <pc:sldMk cId="2703785083" sldId="281"/>
                <pc2:cmMk id="{1720F487-5A88-4A11-8A3A-E874BBFB7C6D}"/>
              </pc2:cmMkLst>
            </pc226:cmChg>
            <pc226:cmChg xmlns:pc226="http://schemas.microsoft.com/office/powerpoint/2022/06/main/command" chg="mod">
              <pc226:chgData name="Asha Tsimeris" userId="S::u1047226@anu.edu.au::3ad5aaa2-442a-4f11-8f9e-926b9cc90de6" providerId="AD" clId="Web-{5B119355-B191-D967-022E-A41FC91B13AA}" dt="2024-07-17T03:15:51.815" v="6" actId="20577"/>
              <pc2:cmMkLst xmlns:pc2="http://schemas.microsoft.com/office/powerpoint/2019/9/main/command">
                <pc:docMk/>
                <pc:sldMk cId="2703785083" sldId="281"/>
                <pc2:cmMk id="{3D8466B8-F742-4BB7-9CCE-0ACA8ADAAEB3}"/>
              </pc2:cmMkLst>
            </pc226:cmChg>
          </p:ext>
        </pc:extLst>
      </pc:sldChg>
      <pc:sldChg chg="modSp modCm">
        <pc:chgData name="Asha Tsimeris" userId="S::u1047226@anu.edu.au::3ad5aaa2-442a-4f11-8f9e-926b9cc90de6" providerId="AD" clId="Web-{5B119355-B191-D967-022E-A41FC91B13AA}" dt="2024-07-17T03:12:02.232" v="3" actId="20577"/>
        <pc:sldMkLst>
          <pc:docMk/>
          <pc:sldMk cId="3554165956" sldId="284"/>
        </pc:sldMkLst>
        <pc:spChg chg="mod">
          <ac:chgData name="Asha Tsimeris" userId="S::u1047226@anu.edu.au::3ad5aaa2-442a-4f11-8f9e-926b9cc90de6" providerId="AD" clId="Web-{5B119355-B191-D967-022E-A41FC91B13AA}" dt="2024-07-17T03:12:02.232" v="3" actId="20577"/>
          <ac:spMkLst>
            <pc:docMk/>
            <pc:sldMk cId="3554165956" sldId="284"/>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Asha Tsimeris" userId="S::u1047226@anu.edu.au::3ad5aaa2-442a-4f11-8f9e-926b9cc90de6" providerId="AD" clId="Web-{5B119355-B191-D967-022E-A41FC91B13AA}" dt="2024-07-17T03:12:02.232" v="3" actId="20577"/>
              <pc2:cmMkLst xmlns:pc2="http://schemas.microsoft.com/office/powerpoint/2019/9/main/command">
                <pc:docMk/>
                <pc:sldMk cId="3554165956" sldId="284"/>
                <pc2:cmMk id="{2823AAA7-BC05-48AC-B1A3-0C3B2C2B8B3E}"/>
              </pc2:cmMkLst>
            </pc226:cmChg>
            <pc226:cmChg xmlns:pc226="http://schemas.microsoft.com/office/powerpoint/2022/06/main/command" chg="mod">
              <pc226:chgData name="Asha Tsimeris" userId="S::u1047226@anu.edu.au::3ad5aaa2-442a-4f11-8f9e-926b9cc90de6" providerId="AD" clId="Web-{5B119355-B191-D967-022E-A41FC91B13AA}" dt="2024-07-17T03:12:02.232" v="3" actId="20577"/>
              <pc2:cmMkLst xmlns:pc2="http://schemas.microsoft.com/office/powerpoint/2019/9/main/command">
                <pc:docMk/>
                <pc:sldMk cId="3554165956" sldId="284"/>
                <pc2:cmMk id="{3444A7E0-1E72-4FE8-AD8C-FA1F57A0654A}"/>
              </pc2:cmMkLst>
            </pc226:cmChg>
          </p:ext>
        </pc:extLst>
      </pc:sldChg>
      <pc:sldChg chg="delSp modSp modCm">
        <pc:chgData name="Asha Tsimeris" userId="S::u1047226@anu.edu.au::3ad5aaa2-442a-4f11-8f9e-926b9cc90de6" providerId="AD" clId="Web-{5B119355-B191-D967-022E-A41FC91B13AA}" dt="2024-07-17T03:18:00.084" v="14" actId="20577"/>
        <pc:sldMkLst>
          <pc:docMk/>
          <pc:sldMk cId="3326822791" sldId="285"/>
        </pc:sldMkLst>
        <pc:spChg chg="del">
          <ac:chgData name="Asha Tsimeris" userId="S::u1047226@anu.edu.au::3ad5aaa2-442a-4f11-8f9e-926b9cc90de6" providerId="AD" clId="Web-{5B119355-B191-D967-022E-A41FC91B13AA}" dt="2024-07-17T03:17:33.661" v="7"/>
          <ac:spMkLst>
            <pc:docMk/>
            <pc:sldMk cId="3326822791" sldId="285"/>
            <ac:spMk id="9" creationId="{00000000-0000-0000-0000-000000000000}"/>
          </ac:spMkLst>
        </pc:spChg>
        <pc:spChg chg="mod">
          <ac:chgData name="Asha Tsimeris" userId="S::u1047226@anu.edu.au::3ad5aaa2-442a-4f11-8f9e-926b9cc90de6" providerId="AD" clId="Web-{5B119355-B191-D967-022E-A41FC91B13AA}" dt="2024-07-17T03:18:00.084" v="14" actId="20577"/>
          <ac:spMkLst>
            <pc:docMk/>
            <pc:sldMk cId="3326822791" sldId="285"/>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Asha Tsimeris" userId="S::u1047226@anu.edu.au::3ad5aaa2-442a-4f11-8f9e-926b9cc90de6" providerId="AD" clId="Web-{5B119355-B191-D967-022E-A41FC91B13AA}" dt="2024-07-17T03:17:59.178" v="13" actId="20577"/>
              <pc2:cmMkLst xmlns:pc2="http://schemas.microsoft.com/office/powerpoint/2019/9/main/command">
                <pc:docMk/>
                <pc:sldMk cId="3326822791" sldId="285"/>
                <pc2:cmMk id="{03D76F1F-5FE1-4D39-9480-ED8EB43AEDB7}"/>
              </pc2:cmMkLst>
            </pc226:cmChg>
            <pc226:cmChg xmlns:pc226="http://schemas.microsoft.com/office/powerpoint/2022/06/main/command" chg="mod">
              <pc226:chgData name="Asha Tsimeris" userId="S::u1047226@anu.edu.au::3ad5aaa2-442a-4f11-8f9e-926b9cc90de6" providerId="AD" clId="Web-{5B119355-B191-D967-022E-A41FC91B13AA}" dt="2024-07-17T03:17:59.178" v="13" actId="20577"/>
              <pc2:cmMkLst xmlns:pc2="http://schemas.microsoft.com/office/powerpoint/2019/9/main/command">
                <pc:docMk/>
                <pc:sldMk cId="3326822791" sldId="285"/>
                <pc2:cmMk id="{F6DCEF4E-1A35-4485-A813-C98AE516C53A}"/>
              </pc2:cmMkLst>
            </pc226:cmChg>
            <pc226:cmChg xmlns:pc226="http://schemas.microsoft.com/office/powerpoint/2022/06/main/command" chg="mod">
              <pc226:chgData name="Asha Tsimeris" userId="S::u1047226@anu.edu.au::3ad5aaa2-442a-4f11-8f9e-926b9cc90de6" providerId="AD" clId="Web-{5B119355-B191-D967-022E-A41FC91B13AA}" dt="2024-07-17T03:17:59.178" v="13" actId="20577"/>
              <pc2:cmMkLst xmlns:pc2="http://schemas.microsoft.com/office/powerpoint/2019/9/main/command">
                <pc:docMk/>
                <pc:sldMk cId="3326822791" sldId="285"/>
                <pc2:cmMk id="{39FFA288-2FE2-4CED-A849-3257FB309CC0}"/>
              </pc2:cmMkLst>
            </pc226:cmChg>
            <pc226:cmChg xmlns:pc226="http://schemas.microsoft.com/office/powerpoint/2022/06/main/command" chg="mod">
              <pc226:chgData name="Asha Tsimeris" userId="S::u1047226@anu.edu.au::3ad5aaa2-442a-4f11-8f9e-926b9cc90de6" providerId="AD" clId="Web-{5B119355-B191-D967-022E-A41FC91B13AA}" dt="2024-07-17T03:17:59.178" v="13" actId="20577"/>
              <pc2:cmMkLst xmlns:pc2="http://schemas.microsoft.com/office/powerpoint/2019/9/main/command">
                <pc:docMk/>
                <pc:sldMk cId="3326822791" sldId="285"/>
                <pc2:cmMk id="{1973C4E7-0E52-4C98-B7E0-FED78F2B7436}"/>
              </pc2:cmMkLst>
            </pc226:cmChg>
          </p:ext>
        </pc:extLst>
      </pc:sldChg>
    </pc:docChg>
  </pc:docChgLst>
  <pc:docChgLst>
    <pc:chgData name="Asha Tsimeris" userId="3ad5aaa2-442a-4f11-8f9e-926b9cc90de6" providerId="ADAL" clId="{5EBD9C09-4997-483A-896A-4678516EAC22}"/>
    <pc:docChg chg="undo custSel modSld">
      <pc:chgData name="Asha Tsimeris" userId="3ad5aaa2-442a-4f11-8f9e-926b9cc90de6" providerId="ADAL" clId="{5EBD9C09-4997-483A-896A-4678516EAC22}" dt="2024-07-23T23:16:13.532" v="112" actId="20577"/>
      <pc:docMkLst>
        <pc:docMk/>
      </pc:docMkLst>
      <pc:sldChg chg="modSp mod">
        <pc:chgData name="Asha Tsimeris" userId="3ad5aaa2-442a-4f11-8f9e-926b9cc90de6" providerId="ADAL" clId="{5EBD9C09-4997-483A-896A-4678516EAC22}" dt="2024-07-23T23:07:35.191" v="87" actId="20577"/>
        <pc:sldMkLst>
          <pc:docMk/>
          <pc:sldMk cId="3898389907" sldId="256"/>
        </pc:sldMkLst>
        <pc:spChg chg="mod">
          <ac:chgData name="Asha Tsimeris" userId="3ad5aaa2-442a-4f11-8f9e-926b9cc90de6" providerId="ADAL" clId="{5EBD9C09-4997-483A-896A-4678516EAC22}" dt="2024-07-23T23:07:35.191" v="87" actId="20577"/>
          <ac:spMkLst>
            <pc:docMk/>
            <pc:sldMk cId="3898389907" sldId="256"/>
            <ac:spMk id="14" creationId="{CCF4046B-2D6E-4241-ACA9-D9782353F029}"/>
          </ac:spMkLst>
        </pc:spChg>
      </pc:sldChg>
      <pc:sldChg chg="modSp mod delCm">
        <pc:chgData name="Asha Tsimeris" userId="3ad5aaa2-442a-4f11-8f9e-926b9cc90de6" providerId="ADAL" clId="{5EBD9C09-4997-483A-896A-4678516EAC22}" dt="2024-07-23T23:11:22.637" v="107" actId="20577"/>
        <pc:sldMkLst>
          <pc:docMk/>
          <pc:sldMk cId="1492503215" sldId="277"/>
        </pc:sldMkLst>
        <pc:graphicFrameChg chg="modGraphic">
          <ac:chgData name="Asha Tsimeris" userId="3ad5aaa2-442a-4f11-8f9e-926b9cc90de6" providerId="ADAL" clId="{5EBD9C09-4997-483A-896A-4678516EAC22}" dt="2024-07-23T23:08:26.505" v="88" actId="255"/>
          <ac:graphicFrameMkLst>
            <pc:docMk/>
            <pc:sldMk cId="1492503215" sldId="277"/>
            <ac:graphicFrameMk id="14" creationId="{00000000-0000-0000-0000-000000000000}"/>
          </ac:graphicFrameMkLst>
        </pc:graphicFrameChg>
        <pc:graphicFrameChg chg="modGraphic">
          <ac:chgData name="Asha Tsimeris" userId="3ad5aaa2-442a-4f11-8f9e-926b9cc90de6" providerId="ADAL" clId="{5EBD9C09-4997-483A-896A-4678516EAC22}" dt="2024-07-23T23:11:22.637" v="107" actId="20577"/>
          <ac:graphicFrameMkLst>
            <pc:docMk/>
            <pc:sldMk cId="1492503215" sldId="277"/>
            <ac:graphicFrameMk id="16" creationId="{00000000-0000-0000-0000-000000000000}"/>
          </ac:graphicFrameMkLst>
        </pc:graphicFrameChg>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29:13.881" v="10"/>
              <pc2:cmMkLst xmlns:pc2="http://schemas.microsoft.com/office/powerpoint/2019/9/main/command">
                <pc:docMk/>
                <pc:sldMk cId="1492503215" sldId="277"/>
                <pc2:cmMk id="{69D6C932-48D5-4A30-B353-B504DADF0560}"/>
              </pc2:cmMkLst>
            </pc226:cmChg>
            <pc226:cmChg xmlns:pc226="http://schemas.microsoft.com/office/powerpoint/2022/06/main/command" chg="del">
              <pc226:chgData name="Asha Tsimeris" userId="3ad5aaa2-442a-4f11-8f9e-926b9cc90de6" providerId="ADAL" clId="{5EBD9C09-4997-483A-896A-4678516EAC22}" dt="2024-07-17T22:28:57.251" v="7"/>
              <pc2:cmMkLst xmlns:pc2="http://schemas.microsoft.com/office/powerpoint/2019/9/main/command">
                <pc:docMk/>
                <pc:sldMk cId="1492503215" sldId="277"/>
                <pc2:cmMk id="{339E0835-D62B-4B88-A07B-8BDB22A39701}"/>
              </pc2:cmMkLst>
            </pc226:cmChg>
            <pc226:cmChg xmlns:pc226="http://schemas.microsoft.com/office/powerpoint/2022/06/main/command" chg="del">
              <pc226:chgData name="Asha Tsimeris" userId="3ad5aaa2-442a-4f11-8f9e-926b9cc90de6" providerId="ADAL" clId="{5EBD9C09-4997-483A-896A-4678516EAC22}" dt="2024-07-17T22:29:06.789" v="9"/>
              <pc2:cmMkLst xmlns:pc2="http://schemas.microsoft.com/office/powerpoint/2019/9/main/command">
                <pc:docMk/>
                <pc:sldMk cId="1492503215" sldId="277"/>
                <pc2:cmMk id="{0E057CB3-94B3-49F8-B900-2B0669A55808}"/>
              </pc2:cmMkLst>
            </pc226:cmChg>
            <pc226:cmChg xmlns:pc226="http://schemas.microsoft.com/office/powerpoint/2022/06/main/command" chg="del">
              <pc226:chgData name="Asha Tsimeris" userId="3ad5aaa2-442a-4f11-8f9e-926b9cc90de6" providerId="ADAL" clId="{5EBD9C09-4997-483A-896A-4678516EAC22}" dt="2024-07-17T22:29:01.705" v="8"/>
              <pc2:cmMkLst xmlns:pc2="http://schemas.microsoft.com/office/powerpoint/2019/9/main/command">
                <pc:docMk/>
                <pc:sldMk cId="1492503215" sldId="277"/>
                <pc2:cmMk id="{4DFDCAFC-6DF5-4AD7-ADCC-9582E77A83F5}"/>
              </pc2:cmMkLst>
            </pc226:cmChg>
          </p:ext>
        </pc:extLst>
      </pc:sldChg>
      <pc:sldChg chg="modSp mod addCm modCm">
        <pc:chgData name="Asha Tsimeris" userId="3ad5aaa2-442a-4f11-8f9e-926b9cc90de6" providerId="ADAL" clId="{5EBD9C09-4997-483A-896A-4678516EAC22}" dt="2024-07-17T22:30:07.894" v="13"/>
        <pc:sldMkLst>
          <pc:docMk/>
          <pc:sldMk cId="510187209" sldId="278"/>
        </pc:sldMkLst>
        <pc:spChg chg="mod">
          <ac:chgData name="Asha Tsimeris" userId="3ad5aaa2-442a-4f11-8f9e-926b9cc90de6" providerId="ADAL" clId="{5EBD9C09-4997-483A-896A-4678516EAC22}" dt="2024-07-17T22:29:24.496" v="12" actId="20577"/>
          <ac:spMkLst>
            <pc:docMk/>
            <pc:sldMk cId="510187209" sldId="278"/>
            <ac:spMk id="6" creationId="{8C310FE0-69A4-4565-BC20-2529EB334A06}"/>
          </ac:spMkLst>
        </pc:spChg>
        <pc:extLst>
          <p:ext xmlns:p="http://schemas.openxmlformats.org/presentationml/2006/main" uri="{D6D511B9-2390-475A-947B-AFAB55BFBCF1}">
            <pc226:cmChg xmlns:pc226="http://schemas.microsoft.com/office/powerpoint/2022/06/main/command" chg="mod">
              <pc226:chgData name="Asha Tsimeris" userId="3ad5aaa2-442a-4f11-8f9e-926b9cc90de6" providerId="ADAL" clId="{5EBD9C09-4997-483A-896A-4678516EAC22}" dt="2024-07-17T22:29:24.496" v="12" actId="20577"/>
              <pc2:cmMkLst xmlns:pc2="http://schemas.microsoft.com/office/powerpoint/2019/9/main/command">
                <pc:docMk/>
                <pc:sldMk cId="510187209" sldId="278"/>
                <pc2:cmMk id="{A483BF14-7809-4BAD-B377-E8A329E587D6}"/>
              </pc2:cmMkLst>
            </pc226:cmChg>
            <pc226:cmChg xmlns:pc226="http://schemas.microsoft.com/office/powerpoint/2022/06/main/command" chg="add">
              <pc226:chgData name="Asha Tsimeris" userId="3ad5aaa2-442a-4f11-8f9e-926b9cc90de6" providerId="ADAL" clId="{5EBD9C09-4997-483A-896A-4678516EAC22}" dt="2024-07-17T22:30:07.894" v="13"/>
              <pc2:cmMkLst xmlns:pc2="http://schemas.microsoft.com/office/powerpoint/2019/9/main/command">
                <pc:docMk/>
                <pc:sldMk cId="510187209" sldId="278"/>
                <pc2:cmMk id="{CAEB8BA8-D4EA-4063-B698-0413C6F8F17F}"/>
              </pc2:cmMkLst>
            </pc226:cmChg>
          </p:ext>
        </pc:extLst>
      </pc:sldChg>
      <pc:sldChg chg="modSp mod delCm">
        <pc:chgData name="Asha Tsimeris" userId="3ad5aaa2-442a-4f11-8f9e-926b9cc90de6" providerId="ADAL" clId="{5EBD9C09-4997-483A-896A-4678516EAC22}" dt="2024-07-23T23:12:53.892" v="109" actId="27636"/>
        <pc:sldMkLst>
          <pc:docMk/>
          <pc:sldMk cId="2507930564" sldId="279"/>
        </pc:sldMkLst>
        <pc:spChg chg="mod">
          <ac:chgData name="Asha Tsimeris" userId="3ad5aaa2-442a-4f11-8f9e-926b9cc90de6" providerId="ADAL" clId="{5EBD9C09-4997-483A-896A-4678516EAC22}" dt="2024-07-23T23:12:53.892" v="109" actId="27636"/>
          <ac:spMkLst>
            <pc:docMk/>
            <pc:sldMk cId="2507930564" sldId="279"/>
            <ac:spMk id="14" creationId="{00000000-0000-0000-0000-000000000000}"/>
          </ac:spMkLst>
        </pc:spChg>
        <pc:picChg chg="mod">
          <ac:chgData name="Asha Tsimeris" userId="3ad5aaa2-442a-4f11-8f9e-926b9cc90de6" providerId="ADAL" clId="{5EBD9C09-4997-483A-896A-4678516EAC22}" dt="2024-07-17T22:30:39.095" v="16" actId="1076"/>
          <ac:picMkLst>
            <pc:docMk/>
            <pc:sldMk cId="2507930564" sldId="279"/>
            <ac:picMk id="7" creationId="{00000000-0000-0000-0000-000000000000}"/>
          </ac:picMkLst>
        </pc:picChg>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30:28.043" v="15"/>
              <pc2:cmMkLst xmlns:pc2="http://schemas.microsoft.com/office/powerpoint/2019/9/main/command">
                <pc:docMk/>
                <pc:sldMk cId="2507930564" sldId="279"/>
                <pc2:cmMk id="{1B60FF07-FEFF-4382-B509-98A0519D9E91}"/>
              </pc2:cmMkLst>
            </pc226:cmChg>
            <pc226:cmChg xmlns:pc226="http://schemas.microsoft.com/office/powerpoint/2022/06/main/command" chg="del">
              <pc226:chgData name="Asha Tsimeris" userId="3ad5aaa2-442a-4f11-8f9e-926b9cc90de6" providerId="ADAL" clId="{5EBD9C09-4997-483A-896A-4678516EAC22}" dt="2024-07-17T22:30:21.708" v="14"/>
              <pc2:cmMkLst xmlns:pc2="http://schemas.microsoft.com/office/powerpoint/2019/9/main/command">
                <pc:docMk/>
                <pc:sldMk cId="2507930564" sldId="279"/>
                <pc2:cmMk id="{E9299CF1-7865-454C-B4C1-2B850D9BCD1A}"/>
              </pc2:cmMkLst>
            </pc226:cmChg>
          </p:ext>
        </pc:extLst>
      </pc:sldChg>
      <pc:sldChg chg="delCm">
        <pc:chgData name="Asha Tsimeris" userId="3ad5aaa2-442a-4f11-8f9e-926b9cc90de6" providerId="ADAL" clId="{5EBD9C09-4997-483A-896A-4678516EAC22}" dt="2024-07-17T22:30:45.526" v="17"/>
        <pc:sldMkLst>
          <pc:docMk/>
          <pc:sldMk cId="1052388363" sldId="280"/>
        </pc:sldMkLst>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30:45.526" v="17"/>
              <pc2:cmMkLst xmlns:pc2="http://schemas.microsoft.com/office/powerpoint/2019/9/main/command">
                <pc:docMk/>
                <pc:sldMk cId="1052388363" sldId="280"/>
                <pc2:cmMk id="{30B649B2-DFD9-49B7-A120-4E68AE99040B}"/>
              </pc2:cmMkLst>
            </pc226:cmChg>
          </p:ext>
        </pc:extLst>
      </pc:sldChg>
      <pc:sldChg chg="delCm">
        <pc:chgData name="Asha Tsimeris" userId="3ad5aaa2-442a-4f11-8f9e-926b9cc90de6" providerId="ADAL" clId="{5EBD9C09-4997-483A-896A-4678516EAC22}" dt="2024-07-17T22:31:04.540" v="20"/>
        <pc:sldMkLst>
          <pc:docMk/>
          <pc:sldMk cId="2703785083" sldId="281"/>
        </pc:sldMkLst>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30:59.616" v="18"/>
              <pc2:cmMkLst xmlns:pc2="http://schemas.microsoft.com/office/powerpoint/2019/9/main/command">
                <pc:docMk/>
                <pc:sldMk cId="2703785083" sldId="281"/>
                <pc2:cmMk id="{1720F487-5A88-4A11-8A3A-E874BBFB7C6D}"/>
              </pc2:cmMkLst>
            </pc226:cmChg>
            <pc226:cmChg xmlns:pc226="http://schemas.microsoft.com/office/powerpoint/2022/06/main/command" chg="del">
              <pc226:chgData name="Asha Tsimeris" userId="3ad5aaa2-442a-4f11-8f9e-926b9cc90de6" providerId="ADAL" clId="{5EBD9C09-4997-483A-896A-4678516EAC22}" dt="2024-07-17T22:31:04.540" v="20"/>
              <pc2:cmMkLst xmlns:pc2="http://schemas.microsoft.com/office/powerpoint/2019/9/main/command">
                <pc:docMk/>
                <pc:sldMk cId="2703785083" sldId="281"/>
                <pc2:cmMk id="{3D8466B8-F742-4BB7-9CCE-0ACA8ADAAEB3}"/>
              </pc2:cmMkLst>
            </pc226:cmChg>
            <pc226:cmChg xmlns:pc226="http://schemas.microsoft.com/office/powerpoint/2022/06/main/command" chg="del">
              <pc226:chgData name="Asha Tsimeris" userId="3ad5aaa2-442a-4f11-8f9e-926b9cc90de6" providerId="ADAL" clId="{5EBD9C09-4997-483A-896A-4678516EAC22}" dt="2024-07-17T22:31:02.493" v="19"/>
              <pc2:cmMkLst xmlns:pc2="http://schemas.microsoft.com/office/powerpoint/2019/9/main/command">
                <pc:docMk/>
                <pc:sldMk cId="2703785083" sldId="281"/>
                <pc2:cmMk id="{9B62ABC0-3BBE-4026-8120-368A8689C25D}"/>
              </pc2:cmMkLst>
            </pc226:cmChg>
          </p:ext>
        </pc:extLst>
      </pc:sldChg>
      <pc:sldChg chg="modSp mod addCm delCm">
        <pc:chgData name="Asha Tsimeris" userId="3ad5aaa2-442a-4f11-8f9e-926b9cc90de6" providerId="ADAL" clId="{5EBD9C09-4997-483A-896A-4678516EAC22}" dt="2024-07-23T23:16:13.532" v="112" actId="20577"/>
        <pc:sldMkLst>
          <pc:docMk/>
          <pc:sldMk cId="3169962426" sldId="282"/>
        </pc:sldMkLst>
        <pc:spChg chg="mod">
          <ac:chgData name="Asha Tsimeris" userId="3ad5aaa2-442a-4f11-8f9e-926b9cc90de6" providerId="ADAL" clId="{5EBD9C09-4997-483A-896A-4678516EAC22}" dt="2024-07-23T23:16:13.532" v="112" actId="20577"/>
          <ac:spMkLst>
            <pc:docMk/>
            <pc:sldMk cId="3169962426" sldId="282"/>
            <ac:spMk id="3" creationId="{546E0F51-58E3-40DD-AB1D-5448510AD1DC}"/>
          </ac:spMkLst>
        </pc:spChg>
        <pc:extLst>
          <p:ext xmlns:p="http://schemas.openxmlformats.org/presentationml/2006/main" uri="{D6D511B9-2390-475A-947B-AFAB55BFBCF1}">
            <pc226:cmChg xmlns:pc226="http://schemas.microsoft.com/office/powerpoint/2022/06/main/command" chg="add del">
              <pc226:chgData name="Asha Tsimeris" userId="3ad5aaa2-442a-4f11-8f9e-926b9cc90de6" providerId="ADAL" clId="{5EBD9C09-4997-483A-896A-4678516EAC22}" dt="2024-07-23T22:47:37.807" v="53"/>
              <pc2:cmMkLst xmlns:pc2="http://schemas.microsoft.com/office/powerpoint/2019/9/main/command">
                <pc:docMk/>
                <pc:sldMk cId="3169962426" sldId="282"/>
                <pc2:cmMk id="{8D47B969-031F-4779-A13A-0E13B4AF7892}"/>
              </pc2:cmMkLst>
            </pc226:cmChg>
            <pc226:cmChg xmlns:pc226="http://schemas.microsoft.com/office/powerpoint/2022/06/main/command" chg="del">
              <pc226:chgData name="Asha Tsimeris" userId="3ad5aaa2-442a-4f11-8f9e-926b9cc90de6" providerId="ADAL" clId="{5EBD9C09-4997-483A-896A-4678516EAC22}" dt="2024-07-17T22:31:37.803" v="21"/>
              <pc2:cmMkLst xmlns:pc2="http://schemas.microsoft.com/office/powerpoint/2019/9/main/command">
                <pc:docMk/>
                <pc:sldMk cId="3169962426" sldId="282"/>
                <pc2:cmMk id="{CF5590BA-0804-4815-8352-A9F6436867E4}"/>
              </pc2:cmMkLst>
            </pc226:cmChg>
          </p:ext>
        </pc:extLst>
      </pc:sldChg>
      <pc:sldChg chg="modSp mod delCm">
        <pc:chgData name="Asha Tsimeris" userId="3ad5aaa2-442a-4f11-8f9e-926b9cc90de6" providerId="ADAL" clId="{5EBD9C09-4997-483A-896A-4678516EAC22}" dt="2024-07-23T22:48:08.784" v="57" actId="6549"/>
        <pc:sldMkLst>
          <pc:docMk/>
          <pc:sldMk cId="2489583374" sldId="283"/>
        </pc:sldMkLst>
        <pc:spChg chg="mod">
          <ac:chgData name="Asha Tsimeris" userId="3ad5aaa2-442a-4f11-8f9e-926b9cc90de6" providerId="ADAL" clId="{5EBD9C09-4997-483A-896A-4678516EAC22}" dt="2024-07-23T22:48:08.784" v="57" actId="6549"/>
          <ac:spMkLst>
            <pc:docMk/>
            <pc:sldMk cId="2489583374" sldId="283"/>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32:33.292" v="23"/>
              <pc2:cmMkLst xmlns:pc2="http://schemas.microsoft.com/office/powerpoint/2019/9/main/command">
                <pc:docMk/>
                <pc:sldMk cId="2489583374" sldId="283"/>
                <pc2:cmMk id="{56446BDE-25AB-4644-984F-94163060AF7C}"/>
              </pc2:cmMkLst>
            </pc226:cmChg>
          </p:ext>
        </pc:extLst>
      </pc:sldChg>
      <pc:sldChg chg="modSp mod delCm">
        <pc:chgData name="Asha Tsimeris" userId="3ad5aaa2-442a-4f11-8f9e-926b9cc90de6" providerId="ADAL" clId="{5EBD9C09-4997-483A-896A-4678516EAC22}" dt="2024-07-23T22:48:58.866" v="61" actId="1076"/>
        <pc:sldMkLst>
          <pc:docMk/>
          <pc:sldMk cId="3554165956" sldId="284"/>
        </pc:sldMkLst>
        <pc:spChg chg="mod">
          <ac:chgData name="Asha Tsimeris" userId="3ad5aaa2-442a-4f11-8f9e-926b9cc90de6" providerId="ADAL" clId="{5EBD9C09-4997-483A-896A-4678516EAC22}" dt="2024-07-23T22:48:46.287" v="58" actId="20577"/>
          <ac:spMkLst>
            <pc:docMk/>
            <pc:sldMk cId="3554165956" sldId="284"/>
            <ac:spMk id="14" creationId="{00000000-0000-0000-0000-000000000000}"/>
          </ac:spMkLst>
        </pc:spChg>
        <pc:picChg chg="mod">
          <ac:chgData name="Asha Tsimeris" userId="3ad5aaa2-442a-4f11-8f9e-926b9cc90de6" providerId="ADAL" clId="{5EBD9C09-4997-483A-896A-4678516EAC22}" dt="2024-07-23T22:48:58.866" v="61" actId="1076"/>
          <ac:picMkLst>
            <pc:docMk/>
            <pc:sldMk cId="3554165956" sldId="284"/>
            <ac:picMk id="11" creationId="{00000000-0000-0000-0000-000000000000}"/>
          </ac:picMkLst>
        </pc:picChg>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33:02.610" v="26"/>
              <pc2:cmMkLst xmlns:pc2="http://schemas.microsoft.com/office/powerpoint/2019/9/main/command">
                <pc:docMk/>
                <pc:sldMk cId="3554165956" sldId="284"/>
                <pc2:cmMk id="{D28D5B91-571C-4DE4-86C5-3693986CE968}"/>
              </pc2:cmMkLst>
            </pc226:cmChg>
            <pc226:cmChg xmlns:pc226="http://schemas.microsoft.com/office/powerpoint/2022/06/main/command" chg="del">
              <pc226:chgData name="Asha Tsimeris" userId="3ad5aaa2-442a-4f11-8f9e-926b9cc90de6" providerId="ADAL" clId="{5EBD9C09-4997-483A-896A-4678516EAC22}" dt="2024-07-17T22:32:53.564" v="24"/>
              <pc2:cmMkLst xmlns:pc2="http://schemas.microsoft.com/office/powerpoint/2019/9/main/command">
                <pc:docMk/>
                <pc:sldMk cId="3554165956" sldId="284"/>
                <pc2:cmMk id="{2823AAA7-BC05-48AC-B1A3-0C3B2C2B8B3E}"/>
              </pc2:cmMkLst>
            </pc226:cmChg>
            <pc226:cmChg xmlns:pc226="http://schemas.microsoft.com/office/powerpoint/2022/06/main/command" chg="del">
              <pc226:chgData name="Asha Tsimeris" userId="3ad5aaa2-442a-4f11-8f9e-926b9cc90de6" providerId="ADAL" clId="{5EBD9C09-4997-483A-896A-4678516EAC22}" dt="2024-07-17T22:33:00.298" v="25"/>
              <pc2:cmMkLst xmlns:pc2="http://schemas.microsoft.com/office/powerpoint/2019/9/main/command">
                <pc:docMk/>
                <pc:sldMk cId="3554165956" sldId="284"/>
                <pc2:cmMk id="{3444A7E0-1E72-4FE8-AD8C-FA1F57A0654A}"/>
              </pc2:cmMkLst>
            </pc226:cmChg>
          </p:ext>
        </pc:extLst>
      </pc:sldChg>
      <pc:sldChg chg="modSp mod delCm modCm">
        <pc:chgData name="Asha Tsimeris" userId="3ad5aaa2-442a-4f11-8f9e-926b9cc90de6" providerId="ADAL" clId="{5EBD9C09-4997-483A-896A-4678516EAC22}" dt="2024-07-23T22:49:19.381" v="63"/>
        <pc:sldMkLst>
          <pc:docMk/>
          <pc:sldMk cId="3326822791" sldId="285"/>
        </pc:sldMkLst>
        <pc:spChg chg="mod">
          <ac:chgData name="Asha Tsimeris" userId="3ad5aaa2-442a-4f11-8f9e-926b9cc90de6" providerId="ADAL" clId="{5EBD9C09-4997-483A-896A-4678516EAC22}" dt="2024-07-23T22:49:16.026" v="62" actId="1076"/>
          <ac:spMkLst>
            <pc:docMk/>
            <pc:sldMk cId="3326822791" sldId="285"/>
            <ac:spMk id="14" creationId="{00000000-0000-0000-0000-000000000000}"/>
          </ac:spMkLst>
        </pc:spChg>
        <pc:extLst>
          <p:ext xmlns:p="http://schemas.openxmlformats.org/presentationml/2006/main" uri="{D6D511B9-2390-475A-947B-AFAB55BFBCF1}">
            <pc226:cmChg xmlns:pc226="http://schemas.microsoft.com/office/powerpoint/2022/06/main/command" chg="del">
              <pc226:chgData name="Asha Tsimeris" userId="3ad5aaa2-442a-4f11-8f9e-926b9cc90de6" providerId="ADAL" clId="{5EBD9C09-4997-483A-896A-4678516EAC22}" dt="2024-07-17T22:33:24.539" v="30"/>
              <pc2:cmMkLst xmlns:pc2="http://schemas.microsoft.com/office/powerpoint/2019/9/main/command">
                <pc:docMk/>
                <pc:sldMk cId="3326822791" sldId="285"/>
                <pc2:cmMk id="{03D76F1F-5FE1-4D39-9480-ED8EB43AEDB7}"/>
              </pc2:cmMkLst>
            </pc226:cmChg>
            <pc226:cmChg xmlns:pc226="http://schemas.microsoft.com/office/powerpoint/2022/06/main/command" chg="del">
              <pc226:chgData name="Asha Tsimeris" userId="3ad5aaa2-442a-4f11-8f9e-926b9cc90de6" providerId="ADAL" clId="{5EBD9C09-4997-483A-896A-4678516EAC22}" dt="2024-07-17T22:33:08.626" v="27"/>
              <pc2:cmMkLst xmlns:pc2="http://schemas.microsoft.com/office/powerpoint/2019/9/main/command">
                <pc:docMk/>
                <pc:sldMk cId="3326822791" sldId="285"/>
                <pc2:cmMk id="{10438B2A-42CD-4BE9-A05B-5BCD991042FE}"/>
              </pc2:cmMkLst>
            </pc226:cmChg>
            <pc226:cmChg xmlns:pc226="http://schemas.microsoft.com/office/powerpoint/2022/06/main/command" chg="del mod">
              <pc226:chgData name="Asha Tsimeris" userId="3ad5aaa2-442a-4f11-8f9e-926b9cc90de6" providerId="ADAL" clId="{5EBD9C09-4997-483A-896A-4678516EAC22}" dt="2024-07-17T22:33:45.738" v="52"/>
              <pc2:cmMkLst xmlns:pc2="http://schemas.microsoft.com/office/powerpoint/2019/9/main/command">
                <pc:docMk/>
                <pc:sldMk cId="3326822791" sldId="285"/>
                <pc2:cmMk id="{F6DCEF4E-1A35-4485-A813-C98AE516C53A}"/>
              </pc2:cmMkLst>
            </pc226:cmChg>
            <pc226:cmChg xmlns:pc226="http://schemas.microsoft.com/office/powerpoint/2022/06/main/command" chg="del mod">
              <pc226:chgData name="Asha Tsimeris" userId="3ad5aaa2-442a-4f11-8f9e-926b9cc90de6" providerId="ADAL" clId="{5EBD9C09-4997-483A-896A-4678516EAC22}" dt="2024-07-23T22:49:19.381" v="63"/>
              <pc2:cmMkLst xmlns:pc2="http://schemas.microsoft.com/office/powerpoint/2019/9/main/command">
                <pc:docMk/>
                <pc:sldMk cId="3326822791" sldId="285"/>
                <pc2:cmMk id="{39FFA288-2FE2-4CED-A849-3257FB309CC0}"/>
              </pc2:cmMkLst>
            </pc226:cmChg>
            <pc226:cmChg xmlns:pc226="http://schemas.microsoft.com/office/powerpoint/2022/06/main/command" chg="del">
              <pc226:chgData name="Asha Tsimeris" userId="3ad5aaa2-442a-4f11-8f9e-926b9cc90de6" providerId="ADAL" clId="{5EBD9C09-4997-483A-896A-4678516EAC22}" dt="2024-07-17T22:33:12.811" v="28"/>
              <pc2:cmMkLst xmlns:pc2="http://schemas.microsoft.com/office/powerpoint/2019/9/main/command">
                <pc:docMk/>
                <pc:sldMk cId="3326822791" sldId="285"/>
                <pc2:cmMk id="{56B679CD-8AE5-487B-83BC-1DAE144E4079}"/>
              </pc2:cmMkLst>
            </pc226:cmChg>
            <pc226:cmChg xmlns:pc226="http://schemas.microsoft.com/office/powerpoint/2022/06/main/command" chg="del">
              <pc226:chgData name="Asha Tsimeris" userId="3ad5aaa2-442a-4f11-8f9e-926b9cc90de6" providerId="ADAL" clId="{5EBD9C09-4997-483A-896A-4678516EAC22}" dt="2024-07-17T22:33:19.162" v="29"/>
              <pc2:cmMkLst xmlns:pc2="http://schemas.microsoft.com/office/powerpoint/2019/9/main/command">
                <pc:docMk/>
                <pc:sldMk cId="3326822791" sldId="285"/>
                <pc2:cmMk id="{1973C4E7-0E52-4C98-B7E0-FED78F2B7436}"/>
              </pc2:cmMkLst>
            </pc226:cmChg>
          </p:ext>
        </pc:extLst>
      </pc:sldChg>
      <pc:sldChg chg="modSp mod">
        <pc:chgData name="Asha Tsimeris" userId="3ad5aaa2-442a-4f11-8f9e-926b9cc90de6" providerId="ADAL" clId="{5EBD9C09-4997-483A-896A-4678516EAC22}" dt="2024-07-23T23:03:30.415" v="70" actId="255"/>
        <pc:sldMkLst>
          <pc:docMk/>
          <pc:sldMk cId="3022002995" sldId="290"/>
        </pc:sldMkLst>
        <pc:spChg chg="mod">
          <ac:chgData name="Asha Tsimeris" userId="3ad5aaa2-442a-4f11-8f9e-926b9cc90de6" providerId="ADAL" clId="{5EBD9C09-4997-483A-896A-4678516EAC22}" dt="2024-07-23T23:02:21.053" v="68" actId="3064"/>
          <ac:spMkLst>
            <pc:docMk/>
            <pc:sldMk cId="3022002995" sldId="290"/>
            <ac:spMk id="2" creationId="{F066BAA3-3AB4-4C02-9488-682B7B5D3ED4}"/>
          </ac:spMkLst>
        </pc:spChg>
        <pc:spChg chg="mod">
          <ac:chgData name="Asha Tsimeris" userId="3ad5aaa2-442a-4f11-8f9e-926b9cc90de6" providerId="ADAL" clId="{5EBD9C09-4997-483A-896A-4678516EAC22}" dt="2024-07-23T23:03:30.415" v="70" actId="255"/>
          <ac:spMkLst>
            <pc:docMk/>
            <pc:sldMk cId="3022002995" sldId="290"/>
            <ac:spMk id="11" creationId="{00000000-0000-0000-0000-000000000000}"/>
          </ac:spMkLst>
        </pc:spChg>
        <pc:spChg chg="mod">
          <ac:chgData name="Asha Tsimeris" userId="3ad5aaa2-442a-4f11-8f9e-926b9cc90de6" providerId="ADAL" clId="{5EBD9C09-4997-483A-896A-4678516EAC22}" dt="2024-07-23T23:03:30.415" v="70" actId="255"/>
          <ac:spMkLst>
            <pc:docMk/>
            <pc:sldMk cId="3022002995" sldId="290"/>
            <ac:spMk id="13" creationId="{00000000-0000-0000-0000-000000000000}"/>
          </ac:spMkLst>
        </pc:spChg>
      </pc:sldChg>
      <pc:sldChg chg="modSp mod">
        <pc:chgData name="Asha Tsimeris" userId="3ad5aaa2-442a-4f11-8f9e-926b9cc90de6" providerId="ADAL" clId="{5EBD9C09-4997-483A-896A-4678516EAC22}" dt="2024-07-23T23:04:15.408" v="71" actId="6549"/>
        <pc:sldMkLst>
          <pc:docMk/>
          <pc:sldMk cId="4126869840" sldId="291"/>
        </pc:sldMkLst>
        <pc:spChg chg="mod">
          <ac:chgData name="Asha Tsimeris" userId="3ad5aaa2-442a-4f11-8f9e-926b9cc90de6" providerId="ADAL" clId="{5EBD9C09-4997-483A-896A-4678516EAC22}" dt="2024-07-23T23:04:15.408" v="71" actId="6549"/>
          <ac:spMkLst>
            <pc:docMk/>
            <pc:sldMk cId="4126869840" sldId="291"/>
            <ac:spMk id="15" creationId="{F066BAA3-3AB4-4C02-9488-682B7B5D3ED4}"/>
          </ac:spMkLst>
        </pc:spChg>
      </pc:sldChg>
      <pc:sldChg chg="modSp mod delCm modCm">
        <pc:chgData name="Asha Tsimeris" userId="3ad5aaa2-442a-4f11-8f9e-926b9cc90de6" providerId="ADAL" clId="{5EBD9C09-4997-483A-896A-4678516EAC22}" dt="2024-07-23T23:06:30.296" v="83"/>
        <pc:sldMkLst>
          <pc:docMk/>
          <pc:sldMk cId="2971983069" sldId="292"/>
        </pc:sldMkLst>
        <pc:spChg chg="mod">
          <ac:chgData name="Asha Tsimeris" userId="3ad5aaa2-442a-4f11-8f9e-926b9cc90de6" providerId="ADAL" clId="{5EBD9C09-4997-483A-896A-4678516EAC22}" dt="2024-07-23T23:06:23.522" v="82" actId="20577"/>
          <ac:spMkLst>
            <pc:docMk/>
            <pc:sldMk cId="2971983069" sldId="292"/>
            <ac:spMk id="15" creationId="{F066BAA3-3AB4-4C02-9488-682B7B5D3ED4}"/>
          </ac:spMkLst>
        </pc:spChg>
        <pc:extLst>
          <p:ext xmlns:p="http://schemas.openxmlformats.org/presentationml/2006/main" uri="{D6D511B9-2390-475A-947B-AFAB55BFBCF1}">
            <pc226:cmChg xmlns:pc226="http://schemas.microsoft.com/office/powerpoint/2022/06/main/command" chg="del mod">
              <pc226:chgData name="Asha Tsimeris" userId="3ad5aaa2-442a-4f11-8f9e-926b9cc90de6" providerId="ADAL" clId="{5EBD9C09-4997-483A-896A-4678516EAC22}" dt="2024-07-23T23:06:30.296" v="83"/>
              <pc2:cmMkLst xmlns:pc2="http://schemas.microsoft.com/office/powerpoint/2019/9/main/command">
                <pc:docMk/>
                <pc:sldMk cId="2971983069" sldId="292"/>
                <pc2:cmMk id="{9DA5F900-B584-427C-8AC1-4CBB6E8939F9}"/>
              </pc2:cmMkLst>
            </pc226:cmChg>
            <pc226:cmChg xmlns:pc226="http://schemas.microsoft.com/office/powerpoint/2022/06/main/command" chg="mod">
              <pc226:chgData name="Asha Tsimeris" userId="3ad5aaa2-442a-4f11-8f9e-926b9cc90de6" providerId="ADAL" clId="{5EBD9C09-4997-483A-896A-4678516EAC22}" dt="2024-07-17T03:48:39.149" v="2" actId="6549"/>
              <pc2:cmMkLst xmlns:pc2="http://schemas.microsoft.com/office/powerpoint/2019/9/main/command">
                <pc:docMk/>
                <pc:sldMk cId="2971983069" sldId="292"/>
                <pc2:cmMk id="{93288B18-6262-4C2A-8749-3AF9E1FCCA93}"/>
              </pc2:cmMkLst>
            </pc226:cmChg>
            <pc226:cmChg xmlns:pc226="http://schemas.microsoft.com/office/powerpoint/2022/06/main/command" chg="mod">
              <pc226:chgData name="Asha Tsimeris" userId="3ad5aaa2-442a-4f11-8f9e-926b9cc90de6" providerId="ADAL" clId="{5EBD9C09-4997-483A-896A-4678516EAC22}" dt="2024-07-23T23:06:23.522" v="82" actId="20577"/>
              <pc2:cmMkLst xmlns:pc2="http://schemas.microsoft.com/office/powerpoint/2019/9/main/command">
                <pc:docMk/>
                <pc:sldMk cId="2971983069" sldId="292"/>
                <pc2:cmMk id="{66F7495C-2BD0-401A-A683-8E5B8F92BF0A}"/>
              </pc2:cmMkLst>
            </pc226:cmChg>
            <pc226:cmChg xmlns:pc226="http://schemas.microsoft.com/office/powerpoint/2022/06/main/command" chg="del mod">
              <pc226:chgData name="Asha Tsimeris" userId="3ad5aaa2-442a-4f11-8f9e-926b9cc90de6" providerId="ADAL" clId="{5EBD9C09-4997-483A-896A-4678516EAC22}" dt="2024-07-23T23:06:18.910" v="80"/>
              <pc2:cmMkLst xmlns:pc2="http://schemas.microsoft.com/office/powerpoint/2019/9/main/command">
                <pc:docMk/>
                <pc:sldMk cId="2971983069" sldId="292"/>
                <pc2:cmMk id="{B8886B73-FA01-4EFA-BE5A-8DE8CC5A854D}"/>
              </pc2:cmMkLst>
            </pc226:cmChg>
            <pc226:cmChg xmlns:pc226="http://schemas.microsoft.com/office/powerpoint/2022/06/main/command" chg="del mod">
              <pc226:chgData name="Asha Tsimeris" userId="3ad5aaa2-442a-4f11-8f9e-926b9cc90de6" providerId="ADAL" clId="{5EBD9C09-4997-483A-896A-4678516EAC22}" dt="2024-07-23T23:05:26.702" v="76"/>
              <pc2:cmMkLst xmlns:pc2="http://schemas.microsoft.com/office/powerpoint/2019/9/main/command">
                <pc:docMk/>
                <pc:sldMk cId="2971983069" sldId="292"/>
                <pc2:cmMk id="{AF29AAED-71BF-4CC3-8221-ED39CA82CF56}"/>
              </pc2:cmMkLst>
            </pc226:cmChg>
          </p:ext>
        </pc:extLst>
      </pc:sldChg>
    </pc:docChg>
  </pc:docChgLst>
  <pc:docChgLst>
    <pc:chgData name="Asha Tsimeris" userId="3ad5aaa2-442a-4f11-8f9e-926b9cc90de6" providerId="ADAL" clId="{494FD31B-0586-44E8-AAA1-0512A60EF785}"/>
    <pc:docChg chg="undo custSel modSld modMainMaster">
      <pc:chgData name="Asha Tsimeris" userId="3ad5aaa2-442a-4f11-8f9e-926b9cc90de6" providerId="ADAL" clId="{494FD31B-0586-44E8-AAA1-0512A60EF785}" dt="2024-08-13T03:27:02.672" v="699" actId="20577"/>
      <pc:docMkLst>
        <pc:docMk/>
      </pc:docMkLst>
      <pc:sldChg chg="modSp mod">
        <pc:chgData name="Asha Tsimeris" userId="3ad5aaa2-442a-4f11-8f9e-926b9cc90de6" providerId="ADAL" clId="{494FD31B-0586-44E8-AAA1-0512A60EF785}" dt="2024-08-12T23:44:27.452" v="2" actId="1076"/>
        <pc:sldMkLst>
          <pc:docMk/>
          <pc:sldMk cId="4114896139" sldId="258"/>
        </pc:sldMkLst>
        <pc:spChg chg="mod">
          <ac:chgData name="Asha Tsimeris" userId="3ad5aaa2-442a-4f11-8f9e-926b9cc90de6" providerId="ADAL" clId="{494FD31B-0586-44E8-AAA1-0512A60EF785}" dt="2024-08-12T23:44:27.452" v="2" actId="1076"/>
          <ac:spMkLst>
            <pc:docMk/>
            <pc:sldMk cId="4114896139" sldId="258"/>
            <ac:spMk id="3" creationId="{00000000-0000-0000-0000-000000000000}"/>
          </ac:spMkLst>
        </pc:spChg>
        <pc:picChg chg="mod">
          <ac:chgData name="Asha Tsimeris" userId="3ad5aaa2-442a-4f11-8f9e-926b9cc90de6" providerId="ADAL" clId="{494FD31B-0586-44E8-AAA1-0512A60EF785}" dt="2024-08-12T23:44:21.532" v="1" actId="1076"/>
          <ac:picMkLst>
            <pc:docMk/>
            <pc:sldMk cId="4114896139" sldId="258"/>
            <ac:picMk id="4" creationId="{BAD46B21-D50E-4423-953E-D4F8B3992DEF}"/>
          </ac:picMkLst>
        </pc:picChg>
      </pc:sldChg>
      <pc:sldChg chg="addSp delSp modSp mod">
        <pc:chgData name="Asha Tsimeris" userId="3ad5aaa2-442a-4f11-8f9e-926b9cc90de6" providerId="ADAL" clId="{494FD31B-0586-44E8-AAA1-0512A60EF785}" dt="2024-08-13T03:27:02.672" v="699" actId="20577"/>
        <pc:sldMkLst>
          <pc:docMk/>
          <pc:sldMk cId="2114100430" sldId="262"/>
        </pc:sldMkLst>
        <pc:spChg chg="add del mod">
          <ac:chgData name="Asha Tsimeris" userId="3ad5aaa2-442a-4f11-8f9e-926b9cc90de6" providerId="ADAL" clId="{494FD31B-0586-44E8-AAA1-0512A60EF785}" dt="2024-08-13T03:26:34.398" v="694" actId="478"/>
          <ac:spMkLst>
            <pc:docMk/>
            <pc:sldMk cId="2114100430" sldId="262"/>
            <ac:spMk id="9" creationId="{45F349C3-9361-61B3-9115-1855ACD6F623}"/>
          </ac:spMkLst>
        </pc:spChg>
        <pc:graphicFrameChg chg="add del modGraphic">
          <ac:chgData name="Asha Tsimeris" userId="3ad5aaa2-442a-4f11-8f9e-926b9cc90de6" providerId="ADAL" clId="{494FD31B-0586-44E8-AAA1-0512A60EF785}" dt="2024-08-13T03:27:02.672" v="699" actId="20577"/>
          <ac:graphicFrameMkLst>
            <pc:docMk/>
            <pc:sldMk cId="2114100430" sldId="262"/>
            <ac:graphicFrameMk id="7" creationId="{9ED8B41A-874F-4E02-A506-F227B61FD99D}"/>
          </ac:graphicFrameMkLst>
        </pc:graphicFrameChg>
      </pc:sldChg>
      <pc:sldChg chg="addSp delSp modSp mod">
        <pc:chgData name="Asha Tsimeris" userId="3ad5aaa2-442a-4f11-8f9e-926b9cc90de6" providerId="ADAL" clId="{494FD31B-0586-44E8-AAA1-0512A60EF785}" dt="2024-08-13T03:14:41.186" v="535" actId="732"/>
        <pc:sldMkLst>
          <pc:docMk/>
          <pc:sldMk cId="1492503215" sldId="277"/>
        </pc:sldMkLst>
        <pc:graphicFrameChg chg="modGraphic">
          <ac:chgData name="Asha Tsimeris" userId="3ad5aaa2-442a-4f11-8f9e-926b9cc90de6" providerId="ADAL" clId="{494FD31B-0586-44E8-AAA1-0512A60EF785}" dt="2024-08-13T03:14:27.999" v="533" actId="14734"/>
          <ac:graphicFrameMkLst>
            <pc:docMk/>
            <pc:sldMk cId="1492503215" sldId="277"/>
            <ac:graphicFrameMk id="14" creationId="{00000000-0000-0000-0000-000000000000}"/>
          </ac:graphicFrameMkLst>
        </pc:graphicFrameChg>
        <pc:picChg chg="mod modCrop">
          <ac:chgData name="Asha Tsimeris" userId="3ad5aaa2-442a-4f11-8f9e-926b9cc90de6" providerId="ADAL" clId="{494FD31B-0586-44E8-AAA1-0512A60EF785}" dt="2024-08-13T03:14:41.186" v="535" actId="732"/>
          <ac:picMkLst>
            <pc:docMk/>
            <pc:sldMk cId="1492503215" sldId="277"/>
            <ac:picMk id="15" creationId="{00000000-0000-0000-0000-000000000000}"/>
          </ac:picMkLst>
        </pc:picChg>
        <pc:cxnChg chg="add del mod">
          <ac:chgData name="Asha Tsimeris" userId="3ad5aaa2-442a-4f11-8f9e-926b9cc90de6" providerId="ADAL" clId="{494FD31B-0586-44E8-AAA1-0512A60EF785}" dt="2024-08-13T03:14:10.390" v="530" actId="478"/>
          <ac:cxnSpMkLst>
            <pc:docMk/>
            <pc:sldMk cId="1492503215" sldId="277"/>
            <ac:cxnSpMk id="2" creationId="{6813B449-B8B8-B365-5097-86297C6B6978}"/>
          </ac:cxnSpMkLst>
        </pc:cxnChg>
        <pc:cxnChg chg="add del mod">
          <ac:chgData name="Asha Tsimeris" userId="3ad5aaa2-442a-4f11-8f9e-926b9cc90de6" providerId="ADAL" clId="{494FD31B-0586-44E8-AAA1-0512A60EF785}" dt="2024-08-13T03:14:20.895" v="532" actId="478"/>
          <ac:cxnSpMkLst>
            <pc:docMk/>
            <pc:sldMk cId="1492503215" sldId="277"/>
            <ac:cxnSpMk id="5" creationId="{A9EE6B9C-D07E-33E1-9246-0C375D20450A}"/>
          </ac:cxnSpMkLst>
        </pc:cxnChg>
      </pc:sldChg>
      <pc:sldChg chg="modSp mod">
        <pc:chgData name="Asha Tsimeris" userId="3ad5aaa2-442a-4f11-8f9e-926b9cc90de6" providerId="ADAL" clId="{494FD31B-0586-44E8-AAA1-0512A60EF785}" dt="2024-08-12T23:47:37.496" v="27" actId="20577"/>
        <pc:sldMkLst>
          <pc:docMk/>
          <pc:sldMk cId="510187209" sldId="278"/>
        </pc:sldMkLst>
        <pc:graphicFrameChg chg="modGraphic">
          <ac:chgData name="Asha Tsimeris" userId="3ad5aaa2-442a-4f11-8f9e-926b9cc90de6" providerId="ADAL" clId="{494FD31B-0586-44E8-AAA1-0512A60EF785}" dt="2024-08-12T23:47:37.496" v="27" actId="20577"/>
          <ac:graphicFrameMkLst>
            <pc:docMk/>
            <pc:sldMk cId="510187209" sldId="278"/>
            <ac:graphicFrameMk id="16" creationId="{00000000-0000-0000-0000-000000000000}"/>
          </ac:graphicFrameMkLst>
        </pc:graphicFrameChg>
      </pc:sldChg>
      <pc:sldChg chg="modSp mod">
        <pc:chgData name="Asha Tsimeris" userId="3ad5aaa2-442a-4f11-8f9e-926b9cc90de6" providerId="ADAL" clId="{494FD31B-0586-44E8-AAA1-0512A60EF785}" dt="2024-08-13T03:15:37.330" v="547" actId="1076"/>
        <pc:sldMkLst>
          <pc:docMk/>
          <pc:sldMk cId="2507930564" sldId="279"/>
        </pc:sldMkLst>
        <pc:spChg chg="mod">
          <ac:chgData name="Asha Tsimeris" userId="3ad5aaa2-442a-4f11-8f9e-926b9cc90de6" providerId="ADAL" clId="{494FD31B-0586-44E8-AAA1-0512A60EF785}" dt="2024-08-13T03:15:18.077" v="541" actId="1076"/>
          <ac:spMkLst>
            <pc:docMk/>
            <pc:sldMk cId="2507930564" sldId="279"/>
            <ac:spMk id="2" creationId="{00000000-0000-0000-0000-000000000000}"/>
          </ac:spMkLst>
        </pc:spChg>
        <pc:spChg chg="mod">
          <ac:chgData name="Asha Tsimeris" userId="3ad5aaa2-442a-4f11-8f9e-926b9cc90de6" providerId="ADAL" clId="{494FD31B-0586-44E8-AAA1-0512A60EF785}" dt="2024-08-13T03:15:34.180" v="546" actId="1076"/>
          <ac:spMkLst>
            <pc:docMk/>
            <pc:sldMk cId="2507930564" sldId="279"/>
            <ac:spMk id="14" creationId="{00000000-0000-0000-0000-000000000000}"/>
          </ac:spMkLst>
        </pc:spChg>
        <pc:picChg chg="mod">
          <ac:chgData name="Asha Tsimeris" userId="3ad5aaa2-442a-4f11-8f9e-926b9cc90de6" providerId="ADAL" clId="{494FD31B-0586-44E8-AAA1-0512A60EF785}" dt="2024-08-13T03:15:37.330" v="547" actId="1076"/>
          <ac:picMkLst>
            <pc:docMk/>
            <pc:sldMk cId="2507930564" sldId="279"/>
            <ac:picMk id="7" creationId="{00000000-0000-0000-0000-000000000000}"/>
          </ac:picMkLst>
        </pc:picChg>
      </pc:sldChg>
      <pc:sldChg chg="delSp modSp mod">
        <pc:chgData name="Asha Tsimeris" userId="3ad5aaa2-442a-4f11-8f9e-926b9cc90de6" providerId="ADAL" clId="{494FD31B-0586-44E8-AAA1-0512A60EF785}" dt="2024-08-13T03:19:18.041" v="604" actId="1076"/>
        <pc:sldMkLst>
          <pc:docMk/>
          <pc:sldMk cId="2703785083" sldId="281"/>
        </pc:sldMkLst>
        <pc:spChg chg="mod">
          <ac:chgData name="Asha Tsimeris" userId="3ad5aaa2-442a-4f11-8f9e-926b9cc90de6" providerId="ADAL" clId="{494FD31B-0586-44E8-AAA1-0512A60EF785}" dt="2024-08-13T03:19:17.513" v="603" actId="1076"/>
          <ac:spMkLst>
            <pc:docMk/>
            <pc:sldMk cId="2703785083" sldId="281"/>
            <ac:spMk id="2" creationId="{00000000-0000-0000-0000-000000000000}"/>
          </ac:spMkLst>
        </pc:spChg>
        <pc:spChg chg="mod">
          <ac:chgData name="Asha Tsimeris" userId="3ad5aaa2-442a-4f11-8f9e-926b9cc90de6" providerId="ADAL" clId="{494FD31B-0586-44E8-AAA1-0512A60EF785}" dt="2024-08-13T03:19:18.041" v="604" actId="1076"/>
          <ac:spMkLst>
            <pc:docMk/>
            <pc:sldMk cId="2703785083" sldId="281"/>
            <ac:spMk id="6" creationId="{8C310FE0-69A4-4565-BC20-2529EB334A06}"/>
          </ac:spMkLst>
        </pc:spChg>
        <pc:spChg chg="del mod">
          <ac:chgData name="Asha Tsimeris" userId="3ad5aaa2-442a-4f11-8f9e-926b9cc90de6" providerId="ADAL" clId="{494FD31B-0586-44E8-AAA1-0512A60EF785}" dt="2024-08-13T03:18:23.368" v="571" actId="478"/>
          <ac:spMkLst>
            <pc:docMk/>
            <pc:sldMk cId="2703785083" sldId="281"/>
            <ac:spMk id="9" creationId="{00000000-0000-0000-0000-000000000000}"/>
          </ac:spMkLst>
        </pc:spChg>
        <pc:spChg chg="del">
          <ac:chgData name="Asha Tsimeris" userId="3ad5aaa2-442a-4f11-8f9e-926b9cc90de6" providerId="ADAL" clId="{494FD31B-0586-44E8-AAA1-0512A60EF785}" dt="2024-08-13T03:18:23.368" v="571" actId="478"/>
          <ac:spMkLst>
            <pc:docMk/>
            <pc:sldMk cId="2703785083" sldId="281"/>
            <ac:spMk id="14" creationId="{00000000-0000-0000-0000-000000000000}"/>
          </ac:spMkLst>
        </pc:spChg>
      </pc:sldChg>
      <pc:sldChg chg="delSp modSp mod">
        <pc:chgData name="Asha Tsimeris" userId="3ad5aaa2-442a-4f11-8f9e-926b9cc90de6" providerId="ADAL" clId="{494FD31B-0586-44E8-AAA1-0512A60EF785}" dt="2024-08-13T03:20:51.670" v="648" actId="1038"/>
        <pc:sldMkLst>
          <pc:docMk/>
          <pc:sldMk cId="3169962426" sldId="282"/>
        </pc:sldMkLst>
        <pc:spChg chg="del mod">
          <ac:chgData name="Asha Tsimeris" userId="3ad5aaa2-442a-4f11-8f9e-926b9cc90de6" providerId="ADAL" clId="{494FD31B-0586-44E8-AAA1-0512A60EF785}" dt="2024-08-13T03:20:08" v="614" actId="478"/>
          <ac:spMkLst>
            <pc:docMk/>
            <pc:sldMk cId="3169962426" sldId="282"/>
            <ac:spMk id="2" creationId="{A41090F3-BEC5-2188-6446-ECC6E0BCA3E9}"/>
          </ac:spMkLst>
        </pc:spChg>
        <pc:spChg chg="mod">
          <ac:chgData name="Asha Tsimeris" userId="3ad5aaa2-442a-4f11-8f9e-926b9cc90de6" providerId="ADAL" clId="{494FD31B-0586-44E8-AAA1-0512A60EF785}" dt="2024-08-13T03:20:51.670" v="648" actId="1038"/>
          <ac:spMkLst>
            <pc:docMk/>
            <pc:sldMk cId="3169962426" sldId="282"/>
            <ac:spMk id="3" creationId="{546E0F51-58E3-40DD-AB1D-5448510AD1DC}"/>
          </ac:spMkLst>
        </pc:spChg>
      </pc:sldChg>
      <pc:sldChg chg="delSp modSp mod">
        <pc:chgData name="Asha Tsimeris" userId="3ad5aaa2-442a-4f11-8f9e-926b9cc90de6" providerId="ADAL" clId="{494FD31B-0586-44E8-AAA1-0512A60EF785}" dt="2024-08-13T03:22:56.357" v="676" actId="255"/>
        <pc:sldMkLst>
          <pc:docMk/>
          <pc:sldMk cId="2489583374" sldId="283"/>
        </pc:sldMkLst>
        <pc:spChg chg="mod">
          <ac:chgData name="Asha Tsimeris" userId="3ad5aaa2-442a-4f11-8f9e-926b9cc90de6" providerId="ADAL" clId="{494FD31B-0586-44E8-AAA1-0512A60EF785}" dt="2024-08-13T03:22:56.357" v="676" actId="255"/>
          <ac:spMkLst>
            <pc:docMk/>
            <pc:sldMk cId="2489583374" sldId="283"/>
            <ac:spMk id="2" creationId="{00000000-0000-0000-0000-000000000000}"/>
          </ac:spMkLst>
        </pc:spChg>
        <pc:spChg chg="del mod">
          <ac:chgData name="Asha Tsimeris" userId="3ad5aaa2-442a-4f11-8f9e-926b9cc90de6" providerId="ADAL" clId="{494FD31B-0586-44E8-AAA1-0512A60EF785}" dt="2024-08-13T03:22:02.667" v="659" actId="478"/>
          <ac:spMkLst>
            <pc:docMk/>
            <pc:sldMk cId="2489583374" sldId="283"/>
            <ac:spMk id="9" creationId="{00000000-0000-0000-0000-000000000000}"/>
          </ac:spMkLst>
        </pc:spChg>
      </pc:sldChg>
      <pc:sldChg chg="modSp mod">
        <pc:chgData name="Asha Tsimeris" userId="3ad5aaa2-442a-4f11-8f9e-926b9cc90de6" providerId="ADAL" clId="{494FD31B-0586-44E8-AAA1-0512A60EF785}" dt="2024-08-13T03:23:14.618" v="677" actId="255"/>
        <pc:sldMkLst>
          <pc:docMk/>
          <pc:sldMk cId="3554165956" sldId="284"/>
        </pc:sldMkLst>
        <pc:spChg chg="mod">
          <ac:chgData name="Asha Tsimeris" userId="3ad5aaa2-442a-4f11-8f9e-926b9cc90de6" providerId="ADAL" clId="{494FD31B-0586-44E8-AAA1-0512A60EF785}" dt="2024-08-12T23:55:32.044" v="181" actId="1035"/>
          <ac:spMkLst>
            <pc:docMk/>
            <pc:sldMk cId="3554165956" sldId="284"/>
            <ac:spMk id="2" creationId="{00000000-0000-0000-0000-000000000000}"/>
          </ac:spMkLst>
        </pc:spChg>
        <pc:spChg chg="mod">
          <ac:chgData name="Asha Tsimeris" userId="3ad5aaa2-442a-4f11-8f9e-926b9cc90de6" providerId="ADAL" clId="{494FD31B-0586-44E8-AAA1-0512A60EF785}" dt="2024-08-12T23:55:35.839" v="185" actId="1036"/>
          <ac:spMkLst>
            <pc:docMk/>
            <pc:sldMk cId="3554165956" sldId="284"/>
            <ac:spMk id="6" creationId="{00000000-0000-0000-0000-000000000000}"/>
          </ac:spMkLst>
        </pc:spChg>
        <pc:spChg chg="mod">
          <ac:chgData name="Asha Tsimeris" userId="3ad5aaa2-442a-4f11-8f9e-926b9cc90de6" providerId="ADAL" clId="{494FD31B-0586-44E8-AAA1-0512A60EF785}" dt="2024-08-13T03:23:14.618" v="677" actId="255"/>
          <ac:spMkLst>
            <pc:docMk/>
            <pc:sldMk cId="3554165956" sldId="284"/>
            <ac:spMk id="9" creationId="{00000000-0000-0000-0000-000000000000}"/>
          </ac:spMkLst>
        </pc:spChg>
        <pc:spChg chg="mod">
          <ac:chgData name="Asha Tsimeris" userId="3ad5aaa2-442a-4f11-8f9e-926b9cc90de6" providerId="ADAL" clId="{494FD31B-0586-44E8-AAA1-0512A60EF785}" dt="2024-08-12T23:55:32.044" v="181" actId="1035"/>
          <ac:spMkLst>
            <pc:docMk/>
            <pc:sldMk cId="3554165956" sldId="284"/>
            <ac:spMk id="14" creationId="{00000000-0000-0000-0000-000000000000}"/>
          </ac:spMkLst>
        </pc:spChg>
      </pc:sldChg>
      <pc:sldChg chg="addSp delSp modSp mod">
        <pc:chgData name="Asha Tsimeris" userId="3ad5aaa2-442a-4f11-8f9e-926b9cc90de6" providerId="ADAL" clId="{494FD31B-0586-44E8-AAA1-0512A60EF785}" dt="2024-08-12T23:57:32.948" v="201" actId="20577"/>
        <pc:sldMkLst>
          <pc:docMk/>
          <pc:sldMk cId="3326822791" sldId="285"/>
        </pc:sldMkLst>
        <pc:spChg chg="mod">
          <ac:chgData name="Asha Tsimeris" userId="3ad5aaa2-442a-4f11-8f9e-926b9cc90de6" providerId="ADAL" clId="{494FD31B-0586-44E8-AAA1-0512A60EF785}" dt="2024-08-12T23:56:09.423" v="186" actId="6549"/>
          <ac:spMkLst>
            <pc:docMk/>
            <pc:sldMk cId="3326822791" sldId="285"/>
            <ac:spMk id="2" creationId="{00000000-0000-0000-0000-000000000000}"/>
          </ac:spMkLst>
        </pc:spChg>
        <pc:spChg chg="add del mod">
          <ac:chgData name="Asha Tsimeris" userId="3ad5aaa2-442a-4f11-8f9e-926b9cc90de6" providerId="ADAL" clId="{494FD31B-0586-44E8-AAA1-0512A60EF785}" dt="2024-08-12T23:57:32.948" v="201" actId="20577"/>
          <ac:spMkLst>
            <pc:docMk/>
            <pc:sldMk cId="3326822791" sldId="285"/>
            <ac:spMk id="14" creationId="{00000000-0000-0000-0000-000000000000}"/>
          </ac:spMkLst>
        </pc:spChg>
      </pc:sldChg>
      <pc:sldChg chg="modSp mod">
        <pc:chgData name="Asha Tsimeris" userId="3ad5aaa2-442a-4f11-8f9e-926b9cc90de6" providerId="ADAL" clId="{494FD31B-0586-44E8-AAA1-0512A60EF785}" dt="2024-08-13T03:24:48.120" v="690" actId="20577"/>
        <pc:sldMkLst>
          <pc:docMk/>
          <pc:sldMk cId="912603362" sldId="289"/>
        </pc:sldMkLst>
        <pc:spChg chg="mod">
          <ac:chgData name="Asha Tsimeris" userId="3ad5aaa2-442a-4f11-8f9e-926b9cc90de6" providerId="ADAL" clId="{494FD31B-0586-44E8-AAA1-0512A60EF785}" dt="2024-08-13T03:24:48.120" v="690" actId="20577"/>
          <ac:spMkLst>
            <pc:docMk/>
            <pc:sldMk cId="912603362" sldId="289"/>
            <ac:spMk id="3" creationId="{546E0F51-58E3-40DD-AB1D-5448510AD1DC}"/>
          </ac:spMkLst>
        </pc:spChg>
      </pc:sldChg>
      <pc:sldChg chg="addSp delSp modSp mod">
        <pc:chgData name="Asha Tsimeris" userId="3ad5aaa2-442a-4f11-8f9e-926b9cc90de6" providerId="ADAL" clId="{494FD31B-0586-44E8-AAA1-0512A60EF785}" dt="2024-08-13T00:53:34.845" v="439" actId="1076"/>
        <pc:sldMkLst>
          <pc:docMk/>
          <pc:sldMk cId="3022002995" sldId="290"/>
        </pc:sldMkLst>
        <pc:spChg chg="mod">
          <ac:chgData name="Asha Tsimeris" userId="3ad5aaa2-442a-4f11-8f9e-926b9cc90de6" providerId="ADAL" clId="{494FD31B-0586-44E8-AAA1-0512A60EF785}" dt="2024-08-13T00:49:23.245" v="400" actId="9"/>
          <ac:spMkLst>
            <pc:docMk/>
            <pc:sldMk cId="3022002995" sldId="290"/>
            <ac:spMk id="2" creationId="{F066BAA3-3AB4-4C02-9488-682B7B5D3ED4}"/>
          </ac:spMkLst>
        </pc:spChg>
        <pc:spChg chg="mod">
          <ac:chgData name="Asha Tsimeris" userId="3ad5aaa2-442a-4f11-8f9e-926b9cc90de6" providerId="ADAL" clId="{494FD31B-0586-44E8-AAA1-0512A60EF785}" dt="2024-08-13T00:44:25.463" v="335" actId="1038"/>
          <ac:spMkLst>
            <pc:docMk/>
            <pc:sldMk cId="3022002995" sldId="290"/>
            <ac:spMk id="6" creationId="{8C310FE0-69A4-4565-BC20-2529EB334A06}"/>
          </ac:spMkLst>
        </pc:spChg>
        <pc:spChg chg="add del mod">
          <ac:chgData name="Asha Tsimeris" userId="3ad5aaa2-442a-4f11-8f9e-926b9cc90de6" providerId="ADAL" clId="{494FD31B-0586-44E8-AAA1-0512A60EF785}" dt="2024-08-13T00:49:01.651" v="397" actId="478"/>
          <ac:spMkLst>
            <pc:docMk/>
            <pc:sldMk cId="3022002995" sldId="290"/>
            <ac:spMk id="7" creationId="{DC97B1CF-A0B3-207D-6D95-9DC034836D99}"/>
          </ac:spMkLst>
        </pc:spChg>
        <pc:spChg chg="mod">
          <ac:chgData name="Asha Tsimeris" userId="3ad5aaa2-442a-4f11-8f9e-926b9cc90de6" providerId="ADAL" clId="{494FD31B-0586-44E8-AAA1-0512A60EF785}" dt="2024-08-13T00:52:40.043" v="428" actId="1076"/>
          <ac:spMkLst>
            <pc:docMk/>
            <pc:sldMk cId="3022002995" sldId="290"/>
            <ac:spMk id="8" creationId="{00000000-0000-0000-0000-000000000000}"/>
          </ac:spMkLst>
        </pc:spChg>
        <pc:spChg chg="mod">
          <ac:chgData name="Asha Tsimeris" userId="3ad5aaa2-442a-4f11-8f9e-926b9cc90de6" providerId="ADAL" clId="{494FD31B-0586-44E8-AAA1-0512A60EF785}" dt="2024-08-13T00:53:34.845" v="439" actId="1076"/>
          <ac:spMkLst>
            <pc:docMk/>
            <pc:sldMk cId="3022002995" sldId="290"/>
            <ac:spMk id="11" creationId="{00000000-0000-0000-0000-000000000000}"/>
          </ac:spMkLst>
        </pc:spChg>
        <pc:spChg chg="del mod">
          <ac:chgData name="Asha Tsimeris" userId="3ad5aaa2-442a-4f11-8f9e-926b9cc90de6" providerId="ADAL" clId="{494FD31B-0586-44E8-AAA1-0512A60EF785}" dt="2024-08-13T00:51:34.358" v="417" actId="478"/>
          <ac:spMkLst>
            <pc:docMk/>
            <pc:sldMk cId="3022002995" sldId="290"/>
            <ac:spMk id="13" creationId="{00000000-0000-0000-0000-000000000000}"/>
          </ac:spMkLst>
        </pc:spChg>
      </pc:sldChg>
      <pc:sldChg chg="addSp delSp modSp mod">
        <pc:chgData name="Asha Tsimeris" userId="3ad5aaa2-442a-4f11-8f9e-926b9cc90de6" providerId="ADAL" clId="{494FD31B-0586-44E8-AAA1-0512A60EF785}" dt="2024-08-13T03:13:38.514" v="528" actId="1037"/>
        <pc:sldMkLst>
          <pc:docMk/>
          <pc:sldMk cId="4126869840" sldId="291"/>
        </pc:sldMkLst>
        <pc:spChg chg="mod">
          <ac:chgData name="Asha Tsimeris" userId="3ad5aaa2-442a-4f11-8f9e-926b9cc90de6" providerId="ADAL" clId="{494FD31B-0586-44E8-AAA1-0512A60EF785}" dt="2024-08-13T00:54:15.989" v="443" actId="255"/>
          <ac:spMkLst>
            <pc:docMk/>
            <pc:sldMk cId="4126869840" sldId="291"/>
            <ac:spMk id="2" creationId="{301EDF79-6DED-5DF3-BADE-313B5DE9EFC0}"/>
          </ac:spMkLst>
        </pc:spChg>
        <pc:spChg chg="add del mod">
          <ac:chgData name="Asha Tsimeris" userId="3ad5aaa2-442a-4f11-8f9e-926b9cc90de6" providerId="ADAL" clId="{494FD31B-0586-44E8-AAA1-0512A60EF785}" dt="2024-08-13T00:55:20.434" v="449" actId="478"/>
          <ac:spMkLst>
            <pc:docMk/>
            <pc:sldMk cId="4126869840" sldId="291"/>
            <ac:spMk id="7" creationId="{32BA776C-79FC-3A66-AD86-28F5DDE7F366}"/>
          </ac:spMkLst>
        </pc:spChg>
        <pc:spChg chg="mod">
          <ac:chgData name="Asha Tsimeris" userId="3ad5aaa2-442a-4f11-8f9e-926b9cc90de6" providerId="ADAL" clId="{494FD31B-0586-44E8-AAA1-0512A60EF785}" dt="2024-08-13T00:55:32.708" v="450" actId="179"/>
          <ac:spMkLst>
            <pc:docMk/>
            <pc:sldMk cId="4126869840" sldId="291"/>
            <ac:spMk id="12" creationId="{8C310FE0-69A4-4565-BC20-2529EB334A06}"/>
          </ac:spMkLst>
        </pc:spChg>
        <pc:spChg chg="mod">
          <ac:chgData name="Asha Tsimeris" userId="3ad5aaa2-442a-4f11-8f9e-926b9cc90de6" providerId="ADAL" clId="{494FD31B-0586-44E8-AAA1-0512A60EF785}" dt="2024-08-13T00:57:05.258" v="454" actId="9"/>
          <ac:spMkLst>
            <pc:docMk/>
            <pc:sldMk cId="4126869840" sldId="291"/>
            <ac:spMk id="15" creationId="{F066BAA3-3AB4-4C02-9488-682B7B5D3ED4}"/>
          </ac:spMkLst>
        </pc:spChg>
        <pc:picChg chg="add del">
          <ac:chgData name="Asha Tsimeris" userId="3ad5aaa2-442a-4f11-8f9e-926b9cc90de6" providerId="ADAL" clId="{494FD31B-0586-44E8-AAA1-0512A60EF785}" dt="2024-08-13T00:55:20.434" v="449" actId="478"/>
          <ac:picMkLst>
            <pc:docMk/>
            <pc:sldMk cId="4126869840" sldId="291"/>
            <ac:picMk id="11" creationId="{00000000-0000-0000-0000-000000000000}"/>
          </ac:picMkLst>
        </pc:picChg>
        <pc:cxnChg chg="add mod">
          <ac:chgData name="Asha Tsimeris" userId="3ad5aaa2-442a-4f11-8f9e-926b9cc90de6" providerId="ADAL" clId="{494FD31B-0586-44E8-AAA1-0512A60EF785}" dt="2024-08-13T03:13:38.514" v="528" actId="1037"/>
          <ac:cxnSpMkLst>
            <pc:docMk/>
            <pc:sldMk cId="4126869840" sldId="291"/>
            <ac:cxnSpMk id="8" creationId="{4B0FB387-5709-B314-C752-646266B40C15}"/>
          </ac:cxnSpMkLst>
        </pc:cxnChg>
      </pc:sldChg>
      <pc:sldChg chg="addSp modSp mod modCm">
        <pc:chgData name="Asha Tsimeris" userId="3ad5aaa2-442a-4f11-8f9e-926b9cc90de6" providerId="ADAL" clId="{494FD31B-0586-44E8-AAA1-0512A60EF785}" dt="2024-08-13T03:13:28.017" v="518" actId="1038"/>
        <pc:sldMkLst>
          <pc:docMk/>
          <pc:sldMk cId="2971983069" sldId="292"/>
        </pc:sldMkLst>
        <pc:spChg chg="mod">
          <ac:chgData name="Asha Tsimeris" userId="3ad5aaa2-442a-4f11-8f9e-926b9cc90de6" providerId="ADAL" clId="{494FD31B-0586-44E8-AAA1-0512A60EF785}" dt="2024-08-13T03:09:35.259" v="494" actId="14100"/>
          <ac:spMkLst>
            <pc:docMk/>
            <pc:sldMk cId="2971983069" sldId="292"/>
            <ac:spMk id="15" creationId="{F066BAA3-3AB4-4C02-9488-682B7B5D3ED4}"/>
          </ac:spMkLst>
        </pc:spChg>
        <pc:cxnChg chg="add mod">
          <ac:chgData name="Asha Tsimeris" userId="3ad5aaa2-442a-4f11-8f9e-926b9cc90de6" providerId="ADAL" clId="{494FD31B-0586-44E8-AAA1-0512A60EF785}" dt="2024-08-13T03:13:28.017" v="518" actId="1038"/>
          <ac:cxnSpMkLst>
            <pc:docMk/>
            <pc:sldMk cId="2971983069" sldId="292"/>
            <ac:cxnSpMk id="2" creationId="{690EFFDF-1F42-7637-D0C0-F078FD97E265}"/>
          </ac:cxnSpMkLst>
        </pc:cxnChg>
        <pc:extLst>
          <p:ext xmlns:p="http://schemas.openxmlformats.org/presentationml/2006/main" uri="{D6D511B9-2390-475A-947B-AFAB55BFBCF1}">
            <pc226:cmChg xmlns:pc226="http://schemas.microsoft.com/office/powerpoint/2022/06/main/command" chg="mod">
              <pc226:chgData name="Asha Tsimeris" userId="3ad5aaa2-442a-4f11-8f9e-926b9cc90de6" providerId="ADAL" clId="{494FD31B-0586-44E8-AAA1-0512A60EF785}" dt="2024-08-13T00:59:15.396" v="484" actId="20577"/>
              <pc2:cmMkLst xmlns:pc2="http://schemas.microsoft.com/office/powerpoint/2019/9/main/command">
                <pc:docMk/>
                <pc:sldMk cId="2971983069" sldId="292"/>
                <pc2:cmMk id="{66F7495C-2BD0-401A-A683-8E5B8F92BF0A}"/>
              </pc2:cmMkLst>
            </pc226:cmChg>
          </p:ext>
        </pc:extLst>
      </pc:sldChg>
      <pc:sldChg chg="addSp delSp modSp mod">
        <pc:chgData name="Asha Tsimeris" userId="3ad5aaa2-442a-4f11-8f9e-926b9cc90de6" providerId="ADAL" clId="{494FD31B-0586-44E8-AAA1-0512A60EF785}" dt="2024-08-13T03:23:31.369" v="678" actId="14100"/>
        <pc:sldMkLst>
          <pc:docMk/>
          <pc:sldMk cId="2067690268" sldId="294"/>
        </pc:sldMkLst>
        <pc:spChg chg="mod">
          <ac:chgData name="Asha Tsimeris" userId="3ad5aaa2-442a-4f11-8f9e-926b9cc90de6" providerId="ADAL" clId="{494FD31B-0586-44E8-AAA1-0512A60EF785}" dt="2024-08-13T03:23:31.369" v="678" actId="14100"/>
          <ac:spMkLst>
            <pc:docMk/>
            <pc:sldMk cId="2067690268" sldId="294"/>
            <ac:spMk id="10" creationId="{546E0F51-58E3-40DD-AB1D-5448510AD1DC}"/>
          </ac:spMkLst>
        </pc:spChg>
        <pc:spChg chg="add del mod">
          <ac:chgData name="Asha Tsimeris" userId="3ad5aaa2-442a-4f11-8f9e-926b9cc90de6" providerId="ADAL" clId="{494FD31B-0586-44E8-AAA1-0512A60EF785}" dt="2024-08-12T23:59:47.031" v="309" actId="478"/>
          <ac:spMkLst>
            <pc:docMk/>
            <pc:sldMk cId="2067690268" sldId="294"/>
            <ac:spMk id="13" creationId="{00000000-0000-0000-0000-000000000000}"/>
          </ac:spMkLst>
        </pc:spChg>
        <pc:graphicFrameChg chg="add del">
          <ac:chgData name="Asha Tsimeris" userId="3ad5aaa2-442a-4f11-8f9e-926b9cc90de6" providerId="ADAL" clId="{494FD31B-0586-44E8-AAA1-0512A60EF785}" dt="2024-08-12T23:58:51.363" v="205" actId="478"/>
          <ac:graphicFrameMkLst>
            <pc:docMk/>
            <pc:sldMk cId="2067690268" sldId="294"/>
            <ac:graphicFrameMk id="12" creationId="{00000000-0000-0000-0000-000000000000}"/>
          </ac:graphicFrameMkLst>
        </pc:graphicFrameChg>
        <pc:picChg chg="mod">
          <ac:chgData name="Asha Tsimeris" userId="3ad5aaa2-442a-4f11-8f9e-926b9cc90de6" providerId="ADAL" clId="{494FD31B-0586-44E8-AAA1-0512A60EF785}" dt="2024-08-13T00:43:08.378" v="315" actId="14100"/>
          <ac:picMkLst>
            <pc:docMk/>
            <pc:sldMk cId="2067690268" sldId="294"/>
            <ac:picMk id="7" creationId="{00000000-0000-0000-0000-000000000000}"/>
          </ac:picMkLst>
        </pc:picChg>
      </pc:sldChg>
      <pc:sldMasterChg chg="modSldLayout">
        <pc:chgData name="Asha Tsimeris" userId="3ad5aaa2-442a-4f11-8f9e-926b9cc90de6" providerId="ADAL" clId="{494FD31B-0586-44E8-AAA1-0512A60EF785}" dt="2024-08-13T03:13:20.370" v="503" actId="478"/>
        <pc:sldMasterMkLst>
          <pc:docMk/>
          <pc:sldMasterMk cId="4123316428" sldId="2147483660"/>
        </pc:sldMasterMkLst>
        <pc:sldLayoutChg chg="addSp delSp modSp mod">
          <pc:chgData name="Asha Tsimeris" userId="3ad5aaa2-442a-4f11-8f9e-926b9cc90de6" providerId="ADAL" clId="{494FD31B-0586-44E8-AAA1-0512A60EF785}" dt="2024-08-13T03:13:20.370" v="503" actId="478"/>
          <pc:sldLayoutMkLst>
            <pc:docMk/>
            <pc:sldMasterMk cId="4123316428" sldId="2147483660"/>
            <pc:sldLayoutMk cId="2309347862" sldId="2147483676"/>
          </pc:sldLayoutMkLst>
          <pc:cxnChg chg="add del mod">
            <ac:chgData name="Asha Tsimeris" userId="3ad5aaa2-442a-4f11-8f9e-926b9cc90de6" providerId="ADAL" clId="{494FD31B-0586-44E8-AAA1-0512A60EF785}" dt="2024-08-13T03:13:20.370" v="503" actId="478"/>
            <ac:cxnSpMkLst>
              <pc:docMk/>
              <pc:sldMasterMk cId="4123316428" sldId="2147483660"/>
              <pc:sldLayoutMk cId="2309347862" sldId="2147483676"/>
              <ac:cxnSpMk id="12" creationId="{AE17CBD4-5DAE-4848-BC50-36416D91C4AD}"/>
            </ac:cxnSpMkLst>
          </pc:cxnChg>
        </pc:sldLayoutChg>
      </pc:sldMasterChg>
    </pc:docChg>
  </pc:docChgLst>
</pc:chgInfo>
</file>

<file path=ppt/comments/modernComment_116_1E68D6C9.xml><?xml version="1.0" encoding="utf-8"?>
<p188:cmLst xmlns:a="http://schemas.openxmlformats.org/drawingml/2006/main" xmlns:r="http://schemas.openxmlformats.org/officeDocument/2006/relationships" xmlns:p188="http://schemas.microsoft.com/office/powerpoint/2018/8/main">
  <p188:cm id="{CAEB8BA8-D4EA-4063-B698-0413C6F8F17F}" authorId="{08A4CEE5-CE19-F13C-11AA-58BD641D986E}" created="2024-07-17T22:30:07.840">
    <ac:txMkLst xmlns:ac="http://schemas.microsoft.com/office/drawing/2013/main/command">
      <pc:docMk xmlns:pc="http://schemas.microsoft.com/office/powerpoint/2013/main/command"/>
      <pc:sldMk xmlns:pc="http://schemas.microsoft.com/office/powerpoint/2013/main/command" cId="510187209" sldId="278"/>
      <ac:spMk id="6" creationId="{8C310FE0-69A4-4565-BC20-2529EB334A06}"/>
      <ac:txMk cp="0" len="14">
        <ac:context len="15" hash="2924132336"/>
      </ac:txMk>
    </ac:txMkLst>
    <p188:pos x="2358390" y="186540"/>
    <p188:txBody>
      <a:bodyPr/>
      <a:lstStyle/>
      <a:p>
        <a:r>
          <a:rPr lang="en-AU"/>
          <a:t>All dates will need to be updated for 2025</a:t>
        </a:r>
      </a:p>
    </p188:txBody>
  </p188:cm>
</p188:cmLst>
</file>

<file path=ppt/comments/modernComment_11E_4C190B87.xml><?xml version="1.0" encoding="utf-8"?>
<p188:cmLst xmlns:a="http://schemas.openxmlformats.org/drawingml/2006/main" xmlns:r="http://schemas.openxmlformats.org/officeDocument/2006/relationships" xmlns:p188="http://schemas.microsoft.com/office/powerpoint/2018/8/main">
  <p188:cm id="{A5536926-9A1B-45AF-9364-58648FD6780D}" authorId="{A689F134-F65D-55F2-949D-EC1609D943C8}" created="2024-06-20T01:09:53.655">
    <ac:txMkLst xmlns:ac="http://schemas.microsoft.com/office/drawing/2013/main/command">
      <pc:docMk xmlns:pc="http://schemas.microsoft.com/office/powerpoint/2013/main/command"/>
      <pc:sldMk xmlns:pc="http://schemas.microsoft.com/office/powerpoint/2013/main/command" cId="1276709767" sldId="286"/>
      <ac:spMk id="6" creationId="{8C310FE0-69A4-4565-BC20-2529EB334A06}"/>
      <ac:txMk cp="0" len="12">
        <ac:context len="13" hash="2189629449"/>
      </ac:txMk>
    </ac:txMkLst>
    <p188:pos x="2093664" y="186479"/>
    <p188:txBody>
      <a:bodyPr/>
      <a:lstStyle/>
      <a:p>
        <a:r>
          <a:rPr lang="en-AU"/>
          <a:t>Is this map up-to-date?</a:t>
        </a:r>
      </a:p>
    </p188:txBody>
  </p188:cm>
</p188:cmLst>
</file>

<file path=ppt/comments/modernComment_124_B124DCDD.xml><?xml version="1.0" encoding="utf-8"?>
<p188:cmLst xmlns:a="http://schemas.openxmlformats.org/drawingml/2006/main" xmlns:r="http://schemas.openxmlformats.org/officeDocument/2006/relationships" xmlns:p188="http://schemas.microsoft.com/office/powerpoint/2018/8/main">
  <p188:cm id="{66F7495C-2BD0-401A-A683-8E5B8F92BF0A}" authorId="{A689F134-F65D-55F2-949D-EC1609D943C8}" created="2024-06-20T02:43:10.836">
    <ac:txMkLst xmlns:ac="http://schemas.microsoft.com/office/drawing/2013/main/command">
      <pc:docMk xmlns:pc="http://schemas.microsoft.com/office/powerpoint/2013/main/command"/>
      <pc:sldMk xmlns:pc="http://schemas.microsoft.com/office/powerpoint/2013/main/command" cId="2971983069" sldId="292"/>
      <ac:spMk id="15" creationId="{F066BAA3-3AB4-4C02-9488-682B7B5D3ED4}"/>
      <ac:txMk cp="1630">
        <ac:context len="1871" hash="2228703917"/>
      </ac:txMk>
    </ac:txMkLst>
    <p188:pos x="3984963" y="2748927"/>
    <p188:txBody>
      <a:bodyPr/>
      <a:lstStyle/>
      <a:p>
        <a:r>
          <a:rPr lang="en-AU"/>
          <a:t>Webpage removed, renamed etc...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13/08/2024</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13/08/2024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0A29E61-899D-4DEC-B2DA-C928176A27CF}" type="slidenum">
              <a:rPr lang="en-AU" smtClean="0"/>
              <a:t>16</a:t>
            </a:fld>
            <a:endParaRPr lang="en-AU"/>
          </a:p>
        </p:txBody>
      </p:sp>
    </p:spTree>
    <p:extLst>
      <p:ext uri="{BB962C8B-B14F-4D97-AF65-F5344CB8AC3E}">
        <p14:creationId xmlns:p14="http://schemas.microsoft.com/office/powerpoint/2010/main" val="4010905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US"/>
              <a:t>Edit Master text styles</a:t>
            </a:r>
          </a:p>
          <a:p>
            <a:pPr lvl="1"/>
            <a:r>
              <a:rPr lang="en-US"/>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
        <p:nvSpPr>
          <p:cNvPr id="4" name="Footer Placeholder 4">
            <a:extLst>
              <a:ext uri="{FF2B5EF4-FFF2-40B4-BE49-F238E27FC236}">
                <a16:creationId xmlns:a16="http://schemas.microsoft.com/office/drawing/2014/main" id="{F21003A7-996F-2041-9CFA-9950B9616914}"/>
              </a:ext>
            </a:extLst>
          </p:cNvPr>
          <p:cNvSpPr txBox="1">
            <a:spLocks/>
          </p:cNvSpPr>
          <p:nvPr userDrawn="1"/>
        </p:nvSpPr>
        <p:spPr>
          <a:xfrm>
            <a:off x="7771886"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bg2">
                    <a:lumMod val="75000"/>
                  </a:schemeClr>
                </a:solidFill>
              </a:rPr>
              <a:t>CRICOS Provider #00120C</a:t>
            </a:r>
            <a:endParaRPr lang="en-AU" sz="500">
              <a:solidFill>
                <a:schemeClr val="bg2">
                  <a:lumMod val="75000"/>
                </a:schemeClr>
              </a:solidFill>
            </a:endParaRPr>
          </a:p>
        </p:txBody>
      </p:sp>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US"/>
              <a:t>Edit Master text styles</a:t>
            </a:r>
          </a:p>
          <a:p>
            <a:pPr lvl="1"/>
            <a:r>
              <a:rPr lang="en-US"/>
              <a:t>Second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US"/>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US"/>
              <a:t>Edit Master text styles</a:t>
            </a:r>
          </a:p>
          <a:p>
            <a:pPr lvl="1"/>
            <a:r>
              <a:rPr lang="en-US"/>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US"/>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5" name="Footer Placeholder 4">
            <a:extLst>
              <a:ext uri="{FF2B5EF4-FFF2-40B4-BE49-F238E27FC236}">
                <a16:creationId xmlns:a16="http://schemas.microsoft.com/office/drawing/2014/main" id="{33E5C636-BAFD-854B-9B7F-A267A335B9F2}"/>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bg2">
                    <a:lumMod val="75000"/>
                  </a:schemeClr>
                </a:solidFill>
              </a:rPr>
              <a:t>CRICOS Provider #00120C</a:t>
            </a:r>
            <a:endParaRPr lang="en-AU" sz="500">
              <a:solidFill>
                <a:schemeClr val="bg2">
                  <a:lumMod val="75000"/>
                </a:schemeClr>
              </a:solidFill>
            </a:endParaRPr>
          </a:p>
        </p:txBody>
      </p:sp>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Edit Master text styles</a:t>
            </a:r>
          </a:p>
          <a:p>
            <a:pPr lvl="1"/>
            <a:r>
              <a:rPr lang="en-US"/>
              <a:t>Second level</a:t>
            </a:r>
          </a:p>
        </p:txBody>
      </p:sp>
      <p:sp>
        <p:nvSpPr>
          <p:cNvPr id="9" name="Footer Placeholder 4">
            <a:extLst>
              <a:ext uri="{FF2B5EF4-FFF2-40B4-BE49-F238E27FC236}">
                <a16:creationId xmlns:a16="http://schemas.microsoft.com/office/drawing/2014/main" id="{D49A01F5-92DF-1D48-B3C0-D8F1FC50B6AB}"/>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tx2">
                    <a:lumMod val="75000"/>
                  </a:schemeClr>
                </a:solidFill>
              </a:rPr>
              <a:t>CRICOS Provider #00120C</a:t>
            </a:r>
            <a:endParaRPr lang="en-AU" sz="500">
              <a:solidFill>
                <a:schemeClr val="tx2">
                  <a:lumMod val="75000"/>
                </a:schemeClr>
              </a:solidFill>
            </a:endParaRP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4000" y="1260000"/>
            <a:ext cx="3960000" cy="32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ANU SCHOOL OF LAW   |   PRESENTATION NAME GOES HERE</a:t>
            </a:r>
            <a:endParaRPr lang="en-AU"/>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ANU SCHOOL OF LAW   |   PRESENTATION NAME GOES HERE</a:t>
            </a:r>
            <a:endParaRPr lang="en-AU"/>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ANU SCHOOL OF LAW   |   PRESENTATION NAME GOES HERE</a:t>
            </a:r>
            <a:endParaRPr lang="en-AU"/>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US"/>
              <a:t>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US"/>
              <a:t>Edit Master text styles</a:t>
            </a:r>
          </a:p>
          <a:p>
            <a:pPr lvl="1"/>
            <a:r>
              <a:rPr lang="en-US"/>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7" name="Footer Placeholder 4">
            <a:extLst>
              <a:ext uri="{FF2B5EF4-FFF2-40B4-BE49-F238E27FC236}">
                <a16:creationId xmlns:a16="http://schemas.microsoft.com/office/drawing/2014/main" id="{BC1CA678-19D7-8442-96F0-22E27EFC3DED}"/>
              </a:ext>
            </a:extLst>
          </p:cNvPr>
          <p:cNvSpPr txBox="1">
            <a:spLocks/>
          </p:cNvSpPr>
          <p:nvPr userDrawn="1"/>
        </p:nvSpPr>
        <p:spPr>
          <a:xfrm>
            <a:off x="1397212"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bg2">
                    <a:lumMod val="75000"/>
                  </a:schemeClr>
                </a:solidFill>
              </a:rPr>
              <a:t>CRICOS Provider #00120C</a:t>
            </a:r>
            <a:endParaRPr lang="en-AU" sz="500">
              <a:solidFill>
                <a:schemeClr val="bg2">
                  <a:lumMod val="75000"/>
                </a:schemeClr>
              </a:solidFill>
            </a:endParaRPr>
          </a:p>
        </p:txBody>
      </p:sp>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US"/>
              <a:t>Click to edit Master title style</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Pr>
        <a:solidFill>
          <a:schemeClr val="bg2">
            <a:alpha val="9349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
        <p:nvSpPr>
          <p:cNvPr id="10" name="Footer Placeholder 4">
            <a:extLst>
              <a:ext uri="{FF2B5EF4-FFF2-40B4-BE49-F238E27FC236}">
                <a16:creationId xmlns:a16="http://schemas.microsoft.com/office/drawing/2014/main" id="{4964EA38-476C-CD49-A352-6F89EDE05656}"/>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tx2">
                    <a:lumMod val="75000"/>
                  </a:schemeClr>
                </a:solidFill>
              </a:rPr>
              <a:t>CRICOS Provider #00120C</a:t>
            </a:r>
            <a:endParaRPr lang="en-AU" sz="500">
              <a:solidFill>
                <a:schemeClr val="tx2">
                  <a:lumMod val="75000"/>
                </a:schemeClr>
              </a:solidFill>
            </a:endParaRPr>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US"/>
              <a:t>Click to edit Master title style</a:t>
            </a:r>
          </a:p>
        </p:txBody>
      </p:sp>
      <p:sp>
        <p:nvSpPr>
          <p:cNvPr id="3" name="Content Placeholder 2"/>
          <p:cNvSpPr>
            <a:spLocks noGrp="1"/>
          </p:cNvSpPr>
          <p:nvPr>
            <p:ph idx="1"/>
          </p:nvPr>
        </p:nvSpPr>
        <p:spPr>
          <a:xfrm>
            <a:off x="3852000" y="324000"/>
            <a:ext cx="4932000" cy="41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US"/>
              <a:t>Click to edit Master title style</a:t>
            </a:r>
          </a:p>
        </p:txBody>
      </p:sp>
      <p:sp>
        <p:nvSpPr>
          <p:cNvPr id="3" name="Content Placeholder 2"/>
          <p:cNvSpPr>
            <a:spLocks noGrp="1"/>
          </p:cNvSpPr>
          <p:nvPr>
            <p:ph idx="1"/>
          </p:nvPr>
        </p:nvSpPr>
        <p:spPr>
          <a:xfrm>
            <a:off x="3132000" y="324000"/>
            <a:ext cx="5652000" cy="4140000"/>
          </a:xfrm>
        </p:spPr>
        <p:txBody>
          <a:bodyPr numCol="2" spcCol="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ANU SCHOOL OF LAW   |   PRESENTATION NAME GOES HERE</a:t>
            </a:r>
            <a:endParaRPr lang="en-AU"/>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DD MMM YY</a:t>
            </a:r>
            <a:endParaRPr lang="en-AU"/>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US"/>
              <a:t>ANU SCHOOL OF LAW  |   PRESENTATION NAME GOES HERE</a:t>
            </a:r>
            <a:endParaRPr lang="en-AU"/>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738000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US"/>
              <a:t>DD MMM YY</a:t>
            </a:r>
            <a:endParaRPr lang="en-AU"/>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
        <p:nvSpPr>
          <p:cNvPr id="13" name="Footer Placeholder 4">
            <a:extLst>
              <a:ext uri="{FF2B5EF4-FFF2-40B4-BE49-F238E27FC236}">
                <a16:creationId xmlns:a16="http://schemas.microsoft.com/office/drawing/2014/main" id="{6F38DE2A-A10B-154D-A8BE-8E54C3DBFD94}"/>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bg2">
                    <a:lumMod val="75000"/>
                  </a:schemeClr>
                </a:solidFill>
              </a:rPr>
              <a:t>CRICOS Provider #00120C</a:t>
            </a:r>
            <a:endParaRPr lang="en-AU" sz="500">
              <a:solidFill>
                <a:schemeClr val="bg2">
                  <a:lumMod val="75000"/>
                </a:schemeClr>
              </a:solidFill>
            </a:endParaRP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u.edu.au/students/program-administration/fees-payments/estimated-cost-of-living-in-canberra" TargetMode="External"/><Relationship Id="rId2" Type="http://schemas.openxmlformats.org/officeDocument/2006/relationships/hyperlink" Target="https://www.anu.edu.au/study/accommodation/compare-residences" TargetMode="External"/><Relationship Id="rId1" Type="http://schemas.openxmlformats.org/officeDocument/2006/relationships/slideLayout" Target="../slideLayouts/slideLayout14.xml"/><Relationship Id="rId4" Type="http://schemas.openxmlformats.org/officeDocument/2006/relationships/hyperlink" Target="https://anucomb.starrezhousing.com/StarRezPortalX/6FACD2E1/8/10/HOME-Home?UrlToken=0CE00FB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ousingonline.anu.edu.au/" TargetMode="External"/><Relationship Id="rId7" Type="http://schemas.openxmlformats.org/officeDocument/2006/relationships/image" Target="../media/image14.jpeg"/><Relationship Id="rId2" Type="http://schemas.openxmlformats.org/officeDocument/2006/relationships/hyperlink" Target="https://www.anu.edu.au/students/program-administration/fees-payments/cost-of-living" TargetMode="External"/><Relationship Id="rId1" Type="http://schemas.openxmlformats.org/officeDocument/2006/relationships/slideLayout" Target="../slideLayouts/slideLayout14.xml"/><Relationship Id="rId6" Type="http://schemas.openxmlformats.org/officeDocument/2006/relationships/hyperlink" Target="https://www.realestate.com.au/" TargetMode="External"/><Relationship Id="rId5" Type="http://schemas.openxmlformats.org/officeDocument/2006/relationships/hyperlink" Target="https://www.domain.com.au/" TargetMode="External"/><Relationship Id="rId4" Type="http://schemas.openxmlformats.org/officeDocument/2006/relationships/hyperlink" Target="https://www.allhomes.com.a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tenantsact.org.au/" TargetMode="External"/><Relationship Id="rId7" Type="http://schemas.openxmlformats.org/officeDocument/2006/relationships/hyperlink" Target="https://www.transport.act.gov.au/tickets-and-myway" TargetMode="External"/><Relationship Id="rId2" Type="http://schemas.openxmlformats.org/officeDocument/2006/relationships/hyperlink" Target="https://www.anu.edu.au/study/accommodation/other-accommodation-options/renting" TargetMode="External"/><Relationship Id="rId1" Type="http://schemas.openxmlformats.org/officeDocument/2006/relationships/slideLayout" Target="../slideLayouts/slideLayout14.xml"/><Relationship Id="rId6" Type="http://schemas.openxmlformats.org/officeDocument/2006/relationships/hyperlink" Target="https://www.transport.act.gov.au/" TargetMode="External"/><Relationship Id="rId5" Type="http://schemas.openxmlformats.org/officeDocument/2006/relationships/hyperlink" Target="https://services.anu.edu.au/campus-environment/transport-parking/cycling" TargetMode="External"/><Relationship Id="rId4" Type="http://schemas.openxmlformats.org/officeDocument/2006/relationships/hyperlink" Target="https://anusa.com.a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1E_4C190B87.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anu.edu.au/students/program-administration/fees-payments/estimated-cost-of-living-in-canberra" TargetMode="External"/><Relationship Id="rId2" Type="http://schemas.openxmlformats.org/officeDocument/2006/relationships/image" Target="../media/image17.jpeg"/><Relationship Id="rId1" Type="http://schemas.openxmlformats.org/officeDocument/2006/relationships/slideLayout" Target="../slideLayouts/slideLayout26.xml"/><Relationship Id="rId4" Type="http://schemas.openxmlformats.org/officeDocument/2006/relationships/hyperlink" Target="https://www.studyaustralia.gov.au/en/life-in-australia/living-and-education-cos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act.gov.au/public-school-life/international_students" TargetMode="External"/><Relationship Id="rId2" Type="http://schemas.openxmlformats.org/officeDocument/2006/relationships/hyperlink" Target="https://www.education.act.gov.au/public-school-life/public-schools-in-the-act" TargetMode="Externa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hyperlink" Target="https://education.nsw.gov.au/public-schools/going-to-a-public-school/translated-documents/enrolment-appli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anusa.com.au/" TargetMode="External"/><Relationship Id="rId5" Type="http://schemas.openxmlformats.org/officeDocument/2006/relationships/hyperlink" Target="https://anusa.com.au/life/clublist/" TargetMode="External"/><Relationship Id="rId4" Type="http://schemas.openxmlformats.org/officeDocument/2006/relationships/hyperlink" Target="https://kambri.com.au/event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itservices.anu.edu.au/" TargetMode="External"/><Relationship Id="rId13" Type="http://schemas.openxmlformats.org/officeDocument/2006/relationships/hyperlink" Target="https://www.anu.edu.au/students/student-life/events-stories" TargetMode="External"/><Relationship Id="rId3" Type="http://schemas.openxmlformats.org/officeDocument/2006/relationships/hyperlink" Target="https://programsandcourses.anu.edu.au/" TargetMode="External"/><Relationship Id="rId7" Type="http://schemas.openxmlformats.org/officeDocument/2006/relationships/hyperlink" Target="https://www.anu.edu.au/students/academic-skills" TargetMode="External"/><Relationship Id="rId12" Type="http://schemas.openxmlformats.org/officeDocument/2006/relationships/hyperlink" Target="http://www.anu-sport.com.au/" TargetMode="External"/><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hyperlink" Target="https://www.anu.edu.au/students/contacts/accessibility" TargetMode="External"/><Relationship Id="rId11" Type="http://schemas.openxmlformats.org/officeDocument/2006/relationships/hyperlink" Target="https://anusa.com.au/" TargetMode="External"/><Relationship Id="rId5" Type="http://schemas.openxmlformats.org/officeDocument/2006/relationships/hyperlink" Target="https://www.anu.edu.au/students/academic-skills/academic-integrity" TargetMode="External"/><Relationship Id="rId15" Type="http://schemas.openxmlformats.org/officeDocument/2006/relationships/hyperlink" Target="https://www.anu.edu.au/about/campuses-facilities" TargetMode="External"/><Relationship Id="rId10" Type="http://schemas.openxmlformats.org/officeDocument/2006/relationships/hyperlink" Target="https://anulib.anu.edu.au/" TargetMode="External"/><Relationship Id="rId4" Type="http://schemas.openxmlformats.org/officeDocument/2006/relationships/hyperlink" Target="https://www.anu.edu.au/students/program-administration/timetabling" TargetMode="External"/><Relationship Id="rId9" Type="http://schemas.openxmlformats.org/officeDocument/2006/relationships/hyperlink" Target="https://anulib.anu.edu.au/research-learn" TargetMode="External"/><Relationship Id="rId14" Type="http://schemas.openxmlformats.org/officeDocument/2006/relationships/hyperlink" Target="http://www.anu.edu.au/map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health.anu.edu.au/" TargetMode="External"/><Relationship Id="rId13" Type="http://schemas.openxmlformats.org/officeDocument/2006/relationships/hyperlink" Target="https://anusa.com.au/life/club/msaanu/" TargetMode="External"/><Relationship Id="rId18" Type="http://schemas.openxmlformats.org/officeDocument/2006/relationships/hyperlink" Target="https://services.anu.edu.au/campus-environment/safety-security/on-campus-night-bus" TargetMode="External"/><Relationship Id="rId3" Type="http://schemas.openxmlformats.org/officeDocument/2006/relationships/hyperlink" Target="https://cass.anu.edu.au/" TargetMode="External"/><Relationship Id="rId21" Type="http://schemas.openxmlformats.org/officeDocument/2006/relationships/hyperlink" Target="https://www.accesscanberra.act.gov.au/" TargetMode="External"/><Relationship Id="rId7" Type="http://schemas.openxmlformats.org/officeDocument/2006/relationships/hyperlink" Target="https://law.anu.edu.au/" TargetMode="External"/><Relationship Id="rId12" Type="http://schemas.openxmlformats.org/officeDocument/2006/relationships/hyperlink" Target="https://www.anu.edu.au/students/contacts/chaplaincy" TargetMode="External"/><Relationship Id="rId17" Type="http://schemas.openxmlformats.org/officeDocument/2006/relationships/hyperlink" Target="https://services.anu.edu.au/campus-environment/safety-security/emergencies-on-campus" TargetMode="External"/><Relationship Id="rId2" Type="http://schemas.microsoft.com/office/2018/10/relationships/comments" Target="../comments/modernComment_124_B124DCDD.xml"/><Relationship Id="rId16" Type="http://schemas.openxmlformats.org/officeDocument/2006/relationships/hyperlink" Target="https://services.anu.edu.au/campus-environment/safety-security" TargetMode="External"/><Relationship Id="rId20" Type="http://schemas.openxmlformats.org/officeDocument/2006/relationships/hyperlink" Target="http://visitcanberra.com.au/" TargetMode="External"/><Relationship Id="rId1" Type="http://schemas.openxmlformats.org/officeDocument/2006/relationships/slideLayout" Target="../slideLayouts/slideLayout14.xml"/><Relationship Id="rId6" Type="http://schemas.openxmlformats.org/officeDocument/2006/relationships/hyperlink" Target="https://cecc.anu.edu.au/" TargetMode="External"/><Relationship Id="rId11" Type="http://schemas.openxmlformats.org/officeDocument/2006/relationships/hyperlink" Target="https://www.anu.edu.au/students/health-safety-wellbeing" TargetMode="External"/><Relationship Id="rId24" Type="http://schemas.openxmlformats.org/officeDocument/2006/relationships/image" Target="../media/image21.jpeg"/><Relationship Id="rId5" Type="http://schemas.openxmlformats.org/officeDocument/2006/relationships/hyperlink" Target="https://www.cbe.anu.edu.au/" TargetMode="External"/><Relationship Id="rId15" Type="http://schemas.openxmlformats.org/officeDocument/2006/relationships/hyperlink" Target="https://services.anu.edu.au/campus-environment/safety-security/anuok-app" TargetMode="External"/><Relationship Id="rId23" Type="http://schemas.openxmlformats.org/officeDocument/2006/relationships/hyperlink" Target="https://www.agfg.com.au/restaurants/halal-category" TargetMode="External"/><Relationship Id="rId10" Type="http://schemas.openxmlformats.org/officeDocument/2006/relationships/hyperlink" Target="https://www.anu.edu.au/students/contacts/medical-services" TargetMode="External"/><Relationship Id="rId19" Type="http://schemas.openxmlformats.org/officeDocument/2006/relationships/hyperlink" Target="https://www.emergencyplus.com.au/" TargetMode="External"/><Relationship Id="rId4" Type="http://schemas.openxmlformats.org/officeDocument/2006/relationships/hyperlink" Target="http://asiapacific.anu.edu.au/" TargetMode="External"/><Relationship Id="rId9" Type="http://schemas.openxmlformats.org/officeDocument/2006/relationships/hyperlink" Target="http://science.anu.edu.au/" TargetMode="External"/><Relationship Id="rId14" Type="http://schemas.openxmlformats.org/officeDocument/2006/relationships/hyperlink" Target="https://anusa.com.au/advocacy/queer-collective/" TargetMode="External"/><Relationship Id="rId22" Type="http://schemas.openxmlformats.org/officeDocument/2006/relationships/hyperlink" Target="https://insiderguides.com.au/destination/studying-in-canberr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immi.homeaffairs.gov.au/visas/already-have-a-visa/check-visa-details-and-conditions/check-conditions-online" TargetMode="External"/><Relationship Id="rId3" Type="http://schemas.openxmlformats.org/officeDocument/2006/relationships/hyperlink" Target="mailto:Lam.Hua@anu.edu.au" TargetMode="External"/><Relationship Id="rId7" Type="http://schemas.openxmlformats.org/officeDocument/2006/relationships/hyperlink" Target="https://immi.homeaffairs.gov.au/visas/already-have-a-visa/check-visa-details-and-conditions/overview" TargetMode="External"/><Relationship Id="rId2" Type="http://schemas.openxmlformats.org/officeDocument/2006/relationships/hyperlink" Target="mailto:Sponsored.Students@anu.edu.au" TargetMode="External"/><Relationship Id="rId1" Type="http://schemas.openxmlformats.org/officeDocument/2006/relationships/slideLayout" Target="../slideLayouts/slideLayout14.xml"/><Relationship Id="rId6" Type="http://schemas.openxmlformats.org/officeDocument/2006/relationships/hyperlink" Target="https://www.dfat.gov.au/about-us/publications/australia-awards-scholarships-policy-handbook" TargetMode="External"/><Relationship Id="rId5" Type="http://schemas.openxmlformats.org/officeDocument/2006/relationships/hyperlink" Target="https://dfat.gov.au/about-us/publications/Documents/aus-awards-scholarships-policy-handbook.pdf"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6_1E68D6C9.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hyperlink" Target="https://programsandcourses.anu.edu.au/catalogu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nu.edu.au/students/accessibility" TargetMode="External"/><Relationship Id="rId2" Type="http://schemas.openxmlformats.org/officeDocument/2006/relationships/hyperlink" Target="https://www.anu.edu.au/students/contacts/medical-services" TargetMode="External"/><Relationship Id="rId1" Type="http://schemas.openxmlformats.org/officeDocument/2006/relationships/slideLayout" Target="../slideLayouts/slideLayout14.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mmi.homeaffairs.gov.au/entering-and-leaving-australia/entering-australia/can-i-bring-it-in"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melbourneairport.com.au/help-information" TargetMode="External"/><Relationship Id="rId2" Type="http://schemas.openxmlformats.org/officeDocument/2006/relationships/hyperlink" Target="https://www.sydneyairport.com.au/info-sheet/get-to-your-next-flight" TargetMode="Externa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hyperlink" Target="https://www.bne.com.au/passenger/passenger-information/transferring-between-fligh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udy.anu.edu.au/accommodation/our-residences" TargetMode="External"/><Relationship Id="rId2" Type="http://schemas.openxmlformats.org/officeDocument/2006/relationships/hyperlink" Target="https://anucomb.starrezhousing.com/StarRezPortalX/6FACD2E1/8/10/HOME-Home?UrlToken=0CE00FB9" TargetMode="External"/><Relationship Id="rId1" Type="http://schemas.openxmlformats.org/officeDocument/2006/relationships/slideLayout" Target="../slideLayouts/slideLayout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425450" y="373063"/>
            <a:ext cx="6120000" cy="3960000"/>
          </a:xfrm>
        </p:spPr>
        <p:txBody>
          <a:bodyPr>
            <a:normAutofit/>
          </a:bodyPr>
          <a:lstStyle/>
          <a:p>
            <a:r>
              <a:rPr lang="en-US"/>
              <a:t>ANU Australia Awards </a:t>
            </a:r>
          </a:p>
          <a:p>
            <a:pPr lvl="1"/>
            <a:r>
              <a:rPr lang="en-US"/>
              <a:t>Pre-departure Guide 2025</a:t>
            </a:r>
            <a:endParaRPr lang="en-AU"/>
          </a:p>
        </p:txBody>
      </p:sp>
      <p:sp>
        <p:nvSpPr>
          <p:cNvPr id="2" name="Rectangle 1"/>
          <p:cNvSpPr/>
          <p:nvPr/>
        </p:nvSpPr>
        <p:spPr>
          <a:xfrm>
            <a:off x="5704791" y="4966528"/>
            <a:ext cx="1763908" cy="176972"/>
          </a:xfrm>
          <a:prstGeom prst="rect">
            <a:avLst/>
          </a:prstGeom>
        </p:spPr>
        <p:txBody>
          <a:bodyPr wrap="square">
            <a:spAutoFit/>
          </a:bodyPr>
          <a:lstStyle/>
          <a:p>
            <a:pPr>
              <a:lnSpc>
                <a:spcPct val="110000"/>
              </a:lnSpc>
              <a:spcBef>
                <a:spcPts val="200"/>
              </a:spcBef>
              <a:spcAft>
                <a:spcPts val="0"/>
              </a:spcAft>
            </a:pPr>
            <a:r>
              <a:rPr lang="en-AU" sz="500">
                <a:solidFill>
                  <a:srgbClr val="A6A6A6"/>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effectLst/>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38983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10</a:t>
            </a:fld>
            <a:endParaRPr lang="en-AU"/>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sp>
        <p:nvSpPr>
          <p:cNvPr id="2" name="Content Placeholder 1"/>
          <p:cNvSpPr>
            <a:spLocks noGrp="1"/>
          </p:cNvSpPr>
          <p:nvPr>
            <p:ph idx="1"/>
          </p:nvPr>
        </p:nvSpPr>
        <p:spPr>
          <a:xfrm>
            <a:off x="323999" y="506437"/>
            <a:ext cx="6668008" cy="3993563"/>
          </a:xfrm>
        </p:spPr>
        <p:txBody>
          <a:bodyPr numCol="2" spcCol="180000">
            <a:normAutofit fontScale="92500" lnSpcReduction="10000"/>
          </a:bodyPr>
          <a:lstStyle/>
          <a:p>
            <a:pPr>
              <a:buSzPct val="200000"/>
            </a:pPr>
            <a:r>
              <a:rPr lang="en-AU" sz="1000" b="1" dirty="0"/>
              <a:t>Accommodation Costs</a:t>
            </a:r>
            <a:r>
              <a:rPr lang="en-AU" sz="1000" b="1" dirty="0">
                <a:solidFill>
                  <a:schemeClr val="tx1"/>
                </a:solidFill>
              </a:rPr>
              <a:t> </a:t>
            </a:r>
          </a:p>
          <a:p>
            <a:pPr>
              <a:buSzPct val="200000"/>
            </a:pPr>
            <a:r>
              <a:rPr lang="en-AU" sz="900" dirty="0">
                <a:solidFill>
                  <a:schemeClr val="tx1"/>
                </a:solidFill>
                <a:latin typeface="+mn-lt"/>
              </a:rPr>
              <a:t>Weekly rental prices for accommodation on-campus start from approximately $276. For more details on residence fees and charges, please visit our </a:t>
            </a:r>
            <a:r>
              <a:rPr lang="en-AU" sz="900" dirty="0">
                <a:solidFill>
                  <a:schemeClr val="tx1"/>
                </a:solidFill>
                <a:latin typeface="+mn-lt"/>
                <a:hlinkClick r:id="rId2"/>
              </a:rPr>
              <a:t>cost comparison page</a:t>
            </a:r>
            <a:r>
              <a:rPr lang="en-AU" sz="900" dirty="0">
                <a:solidFill>
                  <a:schemeClr val="tx1"/>
                </a:solidFill>
                <a:latin typeface="+mn-lt"/>
              </a:rPr>
              <a:t>. </a:t>
            </a:r>
            <a:endParaRPr lang="en-AU" sz="700" dirty="0">
              <a:solidFill>
                <a:schemeClr val="tx1"/>
              </a:solidFill>
            </a:endParaRPr>
          </a:p>
          <a:p>
            <a:pPr>
              <a:buSzPct val="200000"/>
            </a:pPr>
            <a:r>
              <a:rPr lang="en-AU" sz="900" dirty="0">
                <a:solidFill>
                  <a:schemeClr val="tx1"/>
                </a:solidFill>
                <a:latin typeface="+mn-lt"/>
              </a:rPr>
              <a:t>You must also remember to budget for other living expenses (cleaning, laundry, utilities etc.) as well as meals, transport, textbooks and entertainment expenses. Read more about the cost of living in Canberra </a:t>
            </a:r>
            <a:r>
              <a:rPr lang="en-AU" sz="900" dirty="0">
                <a:solidFill>
                  <a:schemeClr val="tx1"/>
                </a:solidFill>
                <a:latin typeface="+mn-lt"/>
                <a:hlinkClick r:id="rId3"/>
              </a:rPr>
              <a:t>here</a:t>
            </a:r>
            <a:r>
              <a:rPr lang="en-AU" sz="900" dirty="0">
                <a:solidFill>
                  <a:schemeClr val="tx1"/>
                </a:solidFill>
                <a:latin typeface="+mn-lt"/>
              </a:rPr>
              <a:t>. </a:t>
            </a:r>
          </a:p>
          <a:p>
            <a:pPr>
              <a:buSzPct val="200000"/>
            </a:pPr>
            <a:r>
              <a:rPr lang="en-AU" sz="1000" b="1" dirty="0"/>
              <a:t>How to Apply</a:t>
            </a:r>
          </a:p>
          <a:p>
            <a:pPr>
              <a:buSzPct val="200000"/>
            </a:pPr>
            <a:r>
              <a:rPr lang="en-AU" sz="900" dirty="0">
                <a:solidFill>
                  <a:schemeClr val="tx1"/>
                </a:solidFill>
                <a:latin typeface="+mn-lt"/>
              </a:rPr>
              <a:t>Students may apply for on-campus accommodation via the accommodation portal </a:t>
            </a:r>
            <a:r>
              <a:rPr lang="en-AU" sz="900" b="1" dirty="0">
                <a:solidFill>
                  <a:schemeClr val="tx1"/>
                </a:solidFill>
                <a:hlinkClick r:id="rId4"/>
              </a:rPr>
              <a:t>Apply Here!</a:t>
            </a:r>
            <a:endParaRPr lang="en-AU" sz="900" b="1" dirty="0">
              <a:solidFill>
                <a:schemeClr val="tx1"/>
              </a:solidFill>
            </a:endParaRPr>
          </a:p>
          <a:p>
            <a:pPr>
              <a:buSzPct val="200000"/>
            </a:pPr>
            <a:r>
              <a:rPr lang="en-AU" sz="900" dirty="0">
                <a:solidFill>
                  <a:schemeClr val="tx1"/>
                </a:solidFill>
                <a:latin typeface="+mn-lt"/>
              </a:rPr>
              <a:t>Once you have been made an offer, you will be asked to pay an acceptance fee to secure your room.  This fee amount varies between individual Halls and Colleges and usually includes two weeks of rent in advance, registration fee, residential community fee and a refundable deposit.</a:t>
            </a:r>
          </a:p>
          <a:p>
            <a:pPr>
              <a:buSzPct val="200000"/>
            </a:pPr>
            <a:r>
              <a:rPr lang="en-AU" sz="900" dirty="0">
                <a:solidFill>
                  <a:schemeClr val="tx1"/>
                </a:solidFill>
                <a:latin typeface="+mn-lt"/>
              </a:rPr>
              <a:t>Please consider your initial preferences carefully. It is difficult to change your preferences and, if you do so, you may return to the bottom of the wait-list for your new preference accommodation. Once you have accepted the offer and paid you fee, you are liable for all fees for the entire contract period! </a:t>
            </a:r>
          </a:p>
          <a:p>
            <a:pPr>
              <a:buSzPct val="200000"/>
            </a:pPr>
            <a:endParaRPr lang="en-AU" sz="900" b="1" dirty="0">
              <a:solidFill>
                <a:schemeClr val="tx1"/>
              </a:solidFill>
              <a:latin typeface="+mn-lt"/>
            </a:endParaRPr>
          </a:p>
          <a:p>
            <a:pPr>
              <a:buSzPct val="200000"/>
            </a:pPr>
            <a:endParaRPr lang="en-AU" sz="900" b="1" dirty="0">
              <a:solidFill>
                <a:schemeClr val="tx1"/>
              </a:solidFill>
              <a:latin typeface="+mn-lt"/>
            </a:endParaRPr>
          </a:p>
          <a:p>
            <a:pPr>
              <a:buSzPct val="200000"/>
            </a:pPr>
            <a:endParaRPr lang="en-AU" sz="900" b="1" dirty="0">
              <a:solidFill>
                <a:schemeClr val="tx1"/>
              </a:solidFill>
              <a:latin typeface="+mn-lt"/>
            </a:endParaRPr>
          </a:p>
          <a:p>
            <a:pPr>
              <a:buSzPct val="200000"/>
            </a:pPr>
            <a:endParaRPr lang="en-AU" sz="900" b="1" dirty="0">
              <a:solidFill>
                <a:schemeClr val="tx1"/>
              </a:solidFill>
              <a:latin typeface="+mn-lt"/>
            </a:endParaRPr>
          </a:p>
          <a:p>
            <a:pPr>
              <a:buSzPct val="200000"/>
            </a:pPr>
            <a:endParaRPr lang="en-AU" sz="900" b="1" dirty="0">
              <a:solidFill>
                <a:schemeClr val="tx1"/>
              </a:solidFill>
              <a:latin typeface="+mn-lt"/>
            </a:endParaRPr>
          </a:p>
          <a:p>
            <a:pPr>
              <a:buSzPct val="200000"/>
            </a:pPr>
            <a:endParaRPr lang="en-AU" sz="900" b="1" dirty="0">
              <a:solidFill>
                <a:schemeClr val="tx1"/>
              </a:solidFill>
              <a:latin typeface="+mn-lt"/>
            </a:endParaRPr>
          </a:p>
          <a:p>
            <a:pPr>
              <a:buSzPct val="200000"/>
            </a:pPr>
            <a:r>
              <a:rPr lang="en-AU" sz="1000" b="1" dirty="0"/>
              <a:t>Off-Campus &amp; Family Accommodation</a:t>
            </a:r>
            <a:endParaRPr lang="en-AU" sz="1000" b="1" dirty="0">
              <a:solidFill>
                <a:schemeClr val="tx1"/>
              </a:solidFill>
            </a:endParaRPr>
          </a:p>
          <a:p>
            <a:pPr>
              <a:buSzPct val="200000"/>
            </a:pPr>
            <a:r>
              <a:rPr lang="en-AU" sz="850" dirty="0">
                <a:solidFill>
                  <a:schemeClr val="tx1"/>
                </a:solidFill>
                <a:latin typeface="+mn-lt"/>
              </a:rPr>
              <a:t>On-campus accommodation is mainly available for students only, with a few rooms suitable for couples.  This means that couples and families will need to find a house or flat to rent off campus. Single students may also prefer to seek off-campus accommodation for privacy, or to save on costs by sharing with other students. </a:t>
            </a:r>
          </a:p>
          <a:p>
            <a:pPr>
              <a:buSzPct val="200000"/>
            </a:pPr>
            <a:r>
              <a:rPr lang="en-AU" sz="850" dirty="0">
                <a:solidFill>
                  <a:schemeClr val="tx1"/>
                </a:solidFill>
                <a:latin typeface="+mn-lt"/>
              </a:rPr>
              <a:t>Rental properties are in short supply and high demand in Canberra – time and perseverance is needed to secure suitable accommodation. If you are not single, you are strongly advised to arrive in Canberra alone and have your family join you later. There are very important reasons for this. Firstly, short-term accommodation suitable for families is limited to hotels, which are usually very expensive. Secondly, the most suitable long-term accommodation for families is an apartment or house and you should never arrange to rent these without first inspecting the property.</a:t>
            </a:r>
          </a:p>
          <a:p>
            <a:pPr>
              <a:buSzPct val="200000"/>
            </a:pPr>
            <a:r>
              <a:rPr lang="en-AU" sz="1000" b="1" dirty="0"/>
              <a:t>Rental Options</a:t>
            </a:r>
          </a:p>
          <a:p>
            <a:pPr>
              <a:buSzPct val="200000"/>
            </a:pPr>
            <a:r>
              <a:rPr lang="en-AU" sz="850" dirty="0">
                <a:solidFill>
                  <a:schemeClr val="tx1"/>
                </a:solidFill>
                <a:latin typeface="+mn-lt"/>
              </a:rPr>
              <a:t>Off-campus rental can come in different forms:</a:t>
            </a:r>
          </a:p>
          <a:p>
            <a:pPr marL="351450" lvl="2" indent="-171450">
              <a:spcAft>
                <a:spcPts val="0"/>
              </a:spcAft>
              <a:buSzPct val="200000"/>
            </a:pPr>
            <a:r>
              <a:rPr lang="en-AU" sz="850" dirty="0"/>
              <a:t>Renting a home for yourself (and family if they accompany you)</a:t>
            </a:r>
          </a:p>
          <a:p>
            <a:pPr marL="351450" lvl="2" indent="-171450">
              <a:spcAft>
                <a:spcPts val="0"/>
              </a:spcAft>
              <a:buSzPct val="200000"/>
            </a:pPr>
            <a:r>
              <a:rPr lang="en-AU" sz="850" dirty="0"/>
              <a:t>Sharing a rental property with one or more unrelated people</a:t>
            </a:r>
          </a:p>
          <a:p>
            <a:pPr marL="351450" lvl="2" indent="-171450">
              <a:spcAft>
                <a:spcPts val="0"/>
              </a:spcAft>
              <a:buSzPct val="200000"/>
            </a:pPr>
            <a:r>
              <a:rPr lang="en-AU" sz="850" dirty="0"/>
              <a:t>Boarding – renting a room with a local family.  The boarding fee may include meals/utilities.</a:t>
            </a:r>
          </a:p>
          <a:p>
            <a:pPr marL="351450" lvl="2" indent="-171450">
              <a:spcAft>
                <a:spcPts val="0"/>
              </a:spcAft>
              <a:buSzPct val="200000"/>
            </a:pPr>
            <a:endParaRPr lang="en-AU" sz="850" dirty="0"/>
          </a:p>
          <a:p>
            <a:pPr lvl="1">
              <a:spcAft>
                <a:spcPts val="0"/>
              </a:spcAft>
              <a:buSzPct val="200000"/>
            </a:pPr>
            <a:r>
              <a:rPr lang="en-AU" sz="850" dirty="0"/>
              <a:t>Shared accommodation is a great starting point for single students new to Canberra as this can make renting off-campus more affordable. The benefits of a group house could include security, shared expenses and responsibilities, and making new friendships. However, you need to consider the lack of privacy, personality clashes and social distractions that may affect your study. </a:t>
            </a:r>
          </a:p>
          <a:p>
            <a:pPr>
              <a:buSzPct val="200000"/>
            </a:pPr>
            <a:endParaRPr lang="en-AU" sz="900" dirty="0">
              <a:solidFill>
                <a:schemeClr val="tx1"/>
              </a:solidFill>
              <a:latin typeface="+mn-lt"/>
            </a:endParaRPr>
          </a:p>
          <a:p>
            <a:pPr>
              <a:buSzPct val="200000"/>
            </a:pPr>
            <a:endParaRPr lang="en-AU" sz="900" dirty="0">
              <a:solidFill>
                <a:schemeClr val="tx1"/>
              </a:solidFill>
              <a:latin typeface="+mn-lt"/>
            </a:endParaRPr>
          </a:p>
        </p:txBody>
      </p:sp>
      <p:sp>
        <p:nvSpPr>
          <p:cNvPr id="14" name="Content Placeholder 1"/>
          <p:cNvSpPr txBox="1">
            <a:spLocks/>
          </p:cNvSpPr>
          <p:nvPr/>
        </p:nvSpPr>
        <p:spPr>
          <a:xfrm>
            <a:off x="4874438" y="717915"/>
            <a:ext cx="3762025" cy="3782084"/>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SzPct val="200000"/>
              <a:buFont typeface="Courier New" panose="02070309020205020404" pitchFamily="49" charset="0"/>
              <a:buChar char="o"/>
            </a:pPr>
            <a:endParaRPr lang="en-AU" sz="700">
              <a:solidFill>
                <a:schemeClr val="tx1"/>
              </a:solidFill>
            </a:endParaRPr>
          </a:p>
          <a:p>
            <a:pPr marL="351450" lvl="2" indent="-171450">
              <a:buSzPct val="200000"/>
              <a:buFont typeface="Courier New" panose="02070309020205020404" pitchFamily="49" charset="0"/>
              <a:buChar char="o"/>
            </a:pPr>
            <a:endParaRPr lang="en-AU" sz="700"/>
          </a:p>
          <a:p>
            <a:pPr marL="171450" indent="-171450">
              <a:buSzPct val="200000"/>
              <a:buFont typeface="Courier New" panose="02070309020205020404" pitchFamily="49" charset="0"/>
              <a:buChar char="o"/>
            </a:pPr>
            <a:endParaRPr lang="en-AU" sz="900">
              <a:solidFill>
                <a:schemeClr val="tx1"/>
              </a:solidFill>
            </a:endParaRPr>
          </a:p>
        </p:txBody>
      </p:sp>
      <p:sp>
        <p:nvSpPr>
          <p:cNvPr id="10" name="Rectangle 9"/>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248958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11</a:t>
            </a:fld>
            <a:endParaRPr lang="en-AU"/>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sp>
        <p:nvSpPr>
          <p:cNvPr id="2" name="Content Placeholder 1"/>
          <p:cNvSpPr>
            <a:spLocks noGrp="1"/>
          </p:cNvSpPr>
          <p:nvPr>
            <p:ph idx="1"/>
          </p:nvPr>
        </p:nvSpPr>
        <p:spPr>
          <a:xfrm>
            <a:off x="323999" y="376897"/>
            <a:ext cx="3762025" cy="3323811"/>
          </a:xfrm>
        </p:spPr>
        <p:txBody>
          <a:bodyPr vert="horz" lIns="0" tIns="0" rIns="0" bIns="0" numCol="1" rtlCol="0" anchor="t">
            <a:noAutofit/>
          </a:bodyPr>
          <a:lstStyle/>
          <a:p>
            <a:pPr>
              <a:buSzPct val="200000"/>
            </a:pPr>
            <a:r>
              <a:rPr lang="en-AU" sz="900" b="1" dirty="0"/>
              <a:t>Rental Costs</a:t>
            </a:r>
            <a:endParaRPr lang="en-AU" sz="900" b="1" dirty="0">
              <a:solidFill>
                <a:schemeClr val="tx1"/>
              </a:solidFill>
            </a:endParaRPr>
          </a:p>
          <a:p>
            <a:pPr>
              <a:buSzPct val="200000"/>
            </a:pPr>
            <a:r>
              <a:rPr lang="en-AU" sz="800" dirty="0">
                <a:solidFill>
                  <a:schemeClr val="tx1"/>
                </a:solidFill>
                <a:latin typeface="+mn-lt"/>
              </a:rPr>
              <a:t>Rental prices can vary from $450-$600 AUD per week or even more for unfurnished apartments or small houses in Canberra. Rentals around the outer suburbs or Queanbeyan (a town on the border of Canberra) are generally slightly lower – perhaps starting at around $350-$450 AUD per week.</a:t>
            </a:r>
          </a:p>
          <a:p>
            <a:pPr>
              <a:buSzPct val="200000"/>
            </a:pPr>
            <a:r>
              <a:rPr lang="en-AU" sz="800" dirty="0">
                <a:solidFill>
                  <a:schemeClr val="tx1"/>
                </a:solidFill>
                <a:latin typeface="+mn-lt"/>
              </a:rPr>
              <a:t>You will need to consider other upfront set-up costs such as rental bond (refundable at end of lease if property is left and appropriate condition), establishing utilities, purchasing furniture. You can visit our </a:t>
            </a:r>
            <a:r>
              <a:rPr lang="en-AU" sz="800" dirty="0">
                <a:latin typeface="+mn-lt"/>
                <a:hlinkClick r:id="rId2"/>
              </a:rPr>
              <a:t>Cost of Living </a:t>
            </a:r>
            <a:r>
              <a:rPr lang="en-AU" sz="800" dirty="0">
                <a:solidFill>
                  <a:schemeClr val="tx1"/>
                </a:solidFill>
                <a:latin typeface="+mn-lt"/>
              </a:rPr>
              <a:t>page for examples on what you should expect to spend on establishment. </a:t>
            </a:r>
          </a:p>
          <a:p>
            <a:pPr>
              <a:buSzPct val="200000"/>
            </a:pPr>
            <a:r>
              <a:rPr lang="en-AU" sz="900" b="1" dirty="0">
                <a:latin typeface="+mn-lt"/>
              </a:rPr>
              <a:t>Finding Rentals</a:t>
            </a:r>
          </a:p>
          <a:p>
            <a:pPr>
              <a:buSzPct val="200000"/>
            </a:pPr>
            <a:r>
              <a:rPr lang="en-AU" sz="800" dirty="0">
                <a:solidFill>
                  <a:schemeClr val="tx1"/>
                </a:solidFill>
                <a:latin typeface="+mn-lt"/>
              </a:rPr>
              <a:t>Don’t expect to find something on the first day you start looking. Depending on the time of year you arrive, it can take weeks and sometimes even months to secure accommodation. The beginning of the year is usually the most difficult time. You need to be proactive and take the initiative to go out and search!</a:t>
            </a:r>
          </a:p>
          <a:p>
            <a:pPr>
              <a:buSzPct val="200000"/>
            </a:pPr>
            <a:r>
              <a:rPr lang="en-AU" sz="800" dirty="0">
                <a:solidFill>
                  <a:schemeClr val="tx1"/>
                </a:solidFill>
                <a:latin typeface="+mn-lt"/>
              </a:rPr>
              <a:t>We suggest you start looking at rental listings even before you depart your home country, so you can get a better understanding of rental prices, locations and availability. However, landlords rarely advertise more than one month prior to available occupancy date.</a:t>
            </a:r>
          </a:p>
          <a:p>
            <a:pPr>
              <a:buSzPct val="200000"/>
            </a:pPr>
            <a:r>
              <a:rPr lang="en-AU" sz="800" dirty="0">
                <a:solidFill>
                  <a:schemeClr val="tx1"/>
                </a:solidFill>
                <a:latin typeface="+mn-lt"/>
              </a:rPr>
              <a:t>ANU Housing Online is a free service provided by the University Accommodation Services to assist the student and staff community find rental accommodation. Listings may include whole houses/apartments or shared houses. ANU only provides the listings, You will need to deal directly with the person offering the accommodation. </a:t>
            </a:r>
            <a:r>
              <a:rPr lang="en-AU" sz="800" dirty="0">
                <a:latin typeface="+mn-lt"/>
                <a:hlinkClick r:id="rId3"/>
              </a:rPr>
              <a:t>Visit Housing Online </a:t>
            </a:r>
            <a:r>
              <a:rPr lang="en-AU" sz="800" dirty="0">
                <a:solidFill>
                  <a:schemeClr val="tx1"/>
                </a:solidFill>
                <a:latin typeface="+mn-lt"/>
              </a:rPr>
              <a:t>for more information.</a:t>
            </a:r>
          </a:p>
          <a:p>
            <a:pPr>
              <a:buSzPct val="200000"/>
            </a:pPr>
            <a:r>
              <a:rPr lang="en-AU" sz="800" dirty="0">
                <a:solidFill>
                  <a:schemeClr val="tx1"/>
                </a:solidFill>
                <a:latin typeface="+mn-lt"/>
              </a:rPr>
              <a:t>You can also search for rental properties at the following websites:</a:t>
            </a:r>
          </a:p>
          <a:p>
            <a:pPr>
              <a:buSzPct val="200000"/>
            </a:pPr>
            <a:endParaRPr lang="en-AU" sz="800" dirty="0">
              <a:solidFill>
                <a:schemeClr val="tx1"/>
              </a:solidFill>
              <a:latin typeface="+mn-lt"/>
            </a:endParaRPr>
          </a:p>
          <a:p>
            <a:pPr>
              <a:buSzPct val="200000"/>
            </a:pPr>
            <a:endParaRPr lang="en-AU" sz="800" dirty="0">
              <a:solidFill>
                <a:schemeClr val="tx1"/>
              </a:solidFill>
              <a:latin typeface="+mn-lt"/>
            </a:endParaRPr>
          </a:p>
          <a:p>
            <a:pPr>
              <a:buSzPct val="200000"/>
            </a:pPr>
            <a:endParaRPr lang="en-AU" sz="800" dirty="0">
              <a:solidFill>
                <a:schemeClr val="tx1"/>
              </a:solidFill>
              <a:latin typeface="+mn-lt"/>
            </a:endParaRPr>
          </a:p>
        </p:txBody>
      </p:sp>
      <p:sp>
        <p:nvSpPr>
          <p:cNvPr id="14" name="Content Placeholder 1"/>
          <p:cNvSpPr txBox="1">
            <a:spLocks/>
          </p:cNvSpPr>
          <p:nvPr/>
        </p:nvSpPr>
        <p:spPr>
          <a:xfrm>
            <a:off x="4723101" y="588375"/>
            <a:ext cx="4205194" cy="3782084"/>
          </a:xfrm>
          <a:prstGeom prst="rect">
            <a:avLst/>
          </a:prstGeom>
        </p:spPr>
        <p:txBody>
          <a:bodyPr vert="horz" lIns="0" tIns="0" rIns="0" bIns="0" numCol="2"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SzPct val="200000"/>
            </a:pPr>
            <a:r>
              <a:rPr lang="en-AU" sz="800" dirty="0">
                <a:solidFill>
                  <a:schemeClr val="tx1"/>
                </a:solidFill>
                <a:latin typeface="+mn-lt"/>
              </a:rPr>
              <a:t>Once you have made a list of the rental properties you are interested in you should contact each Real Estate agent or landlord to make an appointment to view the property. Your Australia Awards management team can also assist by providing you with a rental reference if you are new to Australia.</a:t>
            </a:r>
          </a:p>
          <a:p>
            <a:pPr>
              <a:buSzPct val="200000"/>
            </a:pPr>
            <a:r>
              <a:rPr lang="en-AU" sz="800" dirty="0">
                <a:solidFill>
                  <a:schemeClr val="tx1"/>
                </a:solidFill>
                <a:latin typeface="+mn-lt"/>
              </a:rPr>
              <a:t>Be prepared with any questions you may have about the property.  Including</a:t>
            </a:r>
          </a:p>
          <a:p>
            <a:pPr marL="171450" indent="-171450">
              <a:spcAft>
                <a:spcPts val="0"/>
              </a:spcAft>
              <a:buSzPct val="200000"/>
              <a:buFont typeface="Arial" panose="020B0604020202020204" pitchFamily="34" charset="0"/>
              <a:buChar char="•"/>
            </a:pPr>
            <a:r>
              <a:rPr lang="en-AU" sz="800" dirty="0">
                <a:solidFill>
                  <a:schemeClr val="tx1"/>
                </a:solidFill>
                <a:latin typeface="+mn-lt"/>
              </a:rPr>
              <a:t>What is the address?</a:t>
            </a:r>
          </a:p>
          <a:p>
            <a:pPr marL="171450" indent="-171450">
              <a:spcAft>
                <a:spcPts val="0"/>
              </a:spcAft>
              <a:buSzPct val="200000"/>
              <a:buFont typeface="Arial" panose="020B0604020202020204" pitchFamily="34" charset="0"/>
              <a:buChar char="•"/>
            </a:pPr>
            <a:r>
              <a:rPr lang="en-AU" sz="800" dirty="0">
                <a:solidFill>
                  <a:schemeClr val="tx1"/>
                </a:solidFill>
                <a:latin typeface="+mn-lt"/>
              </a:rPr>
              <a:t>Is it close to transport/shops?</a:t>
            </a:r>
          </a:p>
          <a:p>
            <a:pPr marL="171450" indent="-171450">
              <a:spcAft>
                <a:spcPts val="0"/>
              </a:spcAft>
              <a:buSzPct val="200000"/>
              <a:buFont typeface="Arial" panose="020B0604020202020204" pitchFamily="34" charset="0"/>
              <a:buChar char="•"/>
            </a:pPr>
            <a:r>
              <a:rPr lang="en-AU" sz="800" dirty="0">
                <a:solidFill>
                  <a:schemeClr val="tx1"/>
                </a:solidFill>
                <a:latin typeface="+mn-lt"/>
              </a:rPr>
              <a:t>Does it come with appliances or other furnishings?</a:t>
            </a:r>
          </a:p>
          <a:p>
            <a:pPr marL="171450" indent="-171450">
              <a:spcAft>
                <a:spcPts val="0"/>
              </a:spcAft>
              <a:buSzPct val="200000"/>
              <a:buFont typeface="Arial" panose="020B0604020202020204" pitchFamily="34" charset="0"/>
              <a:buChar char="•"/>
            </a:pPr>
            <a:r>
              <a:rPr lang="en-AU" sz="800" dirty="0">
                <a:solidFill>
                  <a:schemeClr val="tx1"/>
                </a:solidFill>
                <a:latin typeface="+mn-lt"/>
              </a:rPr>
              <a:t>How long is the lease agreement?</a:t>
            </a:r>
          </a:p>
          <a:p>
            <a:pPr marL="171450" indent="-171450">
              <a:spcAft>
                <a:spcPts val="0"/>
              </a:spcAft>
              <a:buSzPct val="200000"/>
              <a:buFont typeface="Arial" panose="020B0604020202020204" pitchFamily="34" charset="0"/>
              <a:buChar char="•"/>
            </a:pPr>
            <a:r>
              <a:rPr lang="en-AU" sz="800" dirty="0">
                <a:solidFill>
                  <a:schemeClr val="tx1"/>
                </a:solidFill>
                <a:latin typeface="+mn-lt"/>
              </a:rPr>
              <a:t>Will the landlord consider groups?</a:t>
            </a:r>
          </a:p>
          <a:p>
            <a:pPr marL="171450" indent="-171450">
              <a:spcAft>
                <a:spcPts val="0"/>
              </a:spcAft>
              <a:buSzPct val="200000"/>
              <a:buFont typeface="Arial" panose="020B0604020202020204" pitchFamily="34" charset="0"/>
              <a:buChar char="•"/>
            </a:pPr>
            <a:r>
              <a:rPr lang="en-AU" sz="800" dirty="0">
                <a:solidFill>
                  <a:schemeClr val="tx1"/>
                </a:solidFill>
                <a:latin typeface="+mn-lt"/>
              </a:rPr>
              <a:t>Is water included in the rent?</a:t>
            </a:r>
          </a:p>
          <a:p>
            <a:pPr marL="171450" indent="-171450">
              <a:spcAft>
                <a:spcPts val="0"/>
              </a:spcAft>
              <a:buSzPct val="200000"/>
              <a:buFont typeface="Arial" panose="020B0604020202020204" pitchFamily="34" charset="0"/>
              <a:buChar char="•"/>
            </a:pPr>
            <a:r>
              <a:rPr lang="en-AU" sz="800" dirty="0">
                <a:solidFill>
                  <a:schemeClr val="tx1"/>
                </a:solidFill>
                <a:latin typeface="+mn-lt"/>
              </a:rPr>
              <a:t>Is the property connected to gas for cooking/heating?</a:t>
            </a:r>
          </a:p>
          <a:p>
            <a:pPr marL="171450" indent="-171450">
              <a:spcAft>
                <a:spcPts val="0"/>
              </a:spcAft>
              <a:buSzPct val="200000"/>
              <a:buFont typeface="Arial" panose="020B0604020202020204" pitchFamily="34" charset="0"/>
              <a:buChar char="•"/>
            </a:pPr>
            <a:r>
              <a:rPr lang="en-AU" sz="800" dirty="0">
                <a:solidFill>
                  <a:schemeClr val="tx1"/>
                </a:solidFill>
                <a:latin typeface="+mn-lt"/>
              </a:rPr>
              <a:t>What type of heating is available?</a:t>
            </a:r>
          </a:p>
          <a:p>
            <a:pPr marL="171450" indent="-171450">
              <a:spcAft>
                <a:spcPts val="0"/>
              </a:spcAft>
              <a:buSzPct val="200000"/>
              <a:buFont typeface="Arial" panose="020B0604020202020204" pitchFamily="34" charset="0"/>
              <a:buChar char="•"/>
            </a:pPr>
            <a:r>
              <a:rPr lang="en-AU" sz="800" dirty="0">
                <a:solidFill>
                  <a:schemeClr val="tx1"/>
                </a:solidFill>
                <a:latin typeface="+mn-lt"/>
              </a:rPr>
              <a:t>Is there a garage or space for car?</a:t>
            </a:r>
          </a:p>
          <a:p>
            <a:pPr marL="171450" indent="-171450">
              <a:spcAft>
                <a:spcPts val="0"/>
              </a:spcAft>
              <a:buSzPct val="200000"/>
              <a:buFont typeface="Arial" panose="020B0604020202020204" pitchFamily="34" charset="0"/>
              <a:buChar char="•"/>
            </a:pPr>
            <a:r>
              <a:rPr lang="en-AU" sz="800" dirty="0">
                <a:solidFill>
                  <a:schemeClr val="tx1"/>
                </a:solidFill>
                <a:latin typeface="+mn-lt"/>
              </a:rPr>
              <a:t>What are the total upfront costs to secure the property (bond, advance rent)?</a:t>
            </a:r>
          </a:p>
          <a:p>
            <a:pPr marL="171450" indent="-171450">
              <a:spcAft>
                <a:spcPts val="0"/>
              </a:spcAft>
              <a:buSzPct val="200000"/>
              <a:buFont typeface="Arial" panose="020B0604020202020204" pitchFamily="34" charset="0"/>
              <a:buChar char="•"/>
            </a:pPr>
            <a:r>
              <a:rPr lang="en-AU" sz="800" dirty="0">
                <a:solidFill>
                  <a:schemeClr val="tx1"/>
                </a:solidFill>
                <a:latin typeface="+mn-lt"/>
              </a:rPr>
              <a:t>When is the property available?</a:t>
            </a:r>
          </a:p>
          <a:p>
            <a:pPr marL="171450" indent="-171450">
              <a:spcAft>
                <a:spcPts val="0"/>
              </a:spcAft>
              <a:buSzPct val="200000"/>
              <a:buFont typeface="Arial" panose="020B0604020202020204" pitchFamily="34" charset="0"/>
              <a:buChar char="•"/>
            </a:pPr>
            <a:r>
              <a:rPr lang="en-AU" sz="800" dirty="0">
                <a:solidFill>
                  <a:schemeClr val="tx1"/>
                </a:solidFill>
                <a:latin typeface="+mn-lt"/>
              </a:rPr>
              <a:t>If there is an issue who do I contact, and what maintenance is covered?</a:t>
            </a:r>
          </a:p>
          <a:p>
            <a:pPr>
              <a:spcAft>
                <a:spcPts val="0"/>
              </a:spcAft>
              <a:buSzPct val="200000"/>
            </a:pPr>
            <a:endParaRPr lang="en-AU" sz="800" dirty="0">
              <a:solidFill>
                <a:schemeClr val="tx1"/>
              </a:solidFill>
            </a:endParaRPr>
          </a:p>
          <a:p>
            <a:pPr>
              <a:buSzPct val="200000"/>
            </a:pPr>
            <a:endParaRPr lang="en-AU" sz="800" dirty="0">
              <a:solidFill>
                <a:schemeClr val="tx1"/>
              </a:solidFill>
            </a:endParaRPr>
          </a:p>
          <a:p>
            <a:pPr>
              <a:buSzPct val="200000"/>
            </a:pPr>
            <a:r>
              <a:rPr lang="en-AU" sz="800" dirty="0">
                <a:solidFill>
                  <a:schemeClr val="tx1"/>
                </a:solidFill>
              </a:rPr>
              <a:t>Many applications will now need to be submitted online. Make sure you have your application documents ready to submit if </a:t>
            </a:r>
            <a:r>
              <a:rPr lang="en-AU" sz="800" dirty="0">
                <a:solidFill>
                  <a:schemeClr val="tx1"/>
                </a:solidFill>
                <a:latin typeface="+mn-lt"/>
              </a:rPr>
              <a:t>you are interested in the property. You will need identity documents, proof of finances and references. </a:t>
            </a:r>
          </a:p>
          <a:p>
            <a:pPr>
              <a:buSzPct val="200000"/>
            </a:pPr>
            <a:r>
              <a:rPr lang="en-AU" sz="800" dirty="0">
                <a:solidFill>
                  <a:schemeClr val="tx1"/>
                </a:solidFill>
                <a:latin typeface="+mn-lt"/>
              </a:rPr>
              <a:t>Don’t be afraid to include other documents that you may think will be helpful.</a:t>
            </a:r>
          </a:p>
          <a:p>
            <a:pPr>
              <a:buSzPct val="200000"/>
            </a:pPr>
            <a:r>
              <a:rPr lang="en-AU" sz="800" dirty="0">
                <a:solidFill>
                  <a:schemeClr val="tx1"/>
                </a:solidFill>
                <a:latin typeface="+mn-lt"/>
              </a:rPr>
              <a:t>Rental and personal references that can be verified locally will also be of assistance. This can include friends, employer, supervisor and previous landlords.  </a:t>
            </a:r>
          </a:p>
          <a:p>
            <a:pPr>
              <a:buSzPct val="200000"/>
            </a:pPr>
            <a:r>
              <a:rPr lang="en-AU" sz="800" dirty="0">
                <a:solidFill>
                  <a:schemeClr val="tx1"/>
                </a:solidFill>
                <a:latin typeface="+mn-lt"/>
              </a:rPr>
              <a:t>Keep in touch with the agents to see how your application is progressing.  </a:t>
            </a:r>
          </a:p>
          <a:p>
            <a:pPr>
              <a:spcAft>
                <a:spcPts val="0"/>
              </a:spcAft>
              <a:buSzPct val="200000"/>
            </a:pPr>
            <a:endParaRPr lang="en-AU" sz="800" dirty="0">
              <a:solidFill>
                <a:schemeClr val="tx1"/>
              </a:solidFill>
              <a:latin typeface="+mn-lt"/>
            </a:endParaRPr>
          </a:p>
          <a:p>
            <a:pPr>
              <a:spcAft>
                <a:spcPts val="0"/>
              </a:spcAft>
              <a:buSzPct val="200000"/>
            </a:pPr>
            <a:endParaRPr lang="en-AU" sz="800" dirty="0">
              <a:solidFill>
                <a:schemeClr val="tx1"/>
              </a:solidFill>
            </a:endParaRPr>
          </a:p>
          <a:p>
            <a:pPr marL="171450" indent="-171450">
              <a:buSzPct val="200000"/>
              <a:buFont typeface="Arial" panose="020B0604020202020204" pitchFamily="34" charset="0"/>
              <a:buChar char="•"/>
            </a:pPr>
            <a:endParaRPr lang="en-AU" sz="800" dirty="0">
              <a:solidFill>
                <a:schemeClr val="tx1"/>
              </a:solidFill>
            </a:endParaRPr>
          </a:p>
        </p:txBody>
      </p:sp>
      <p:sp>
        <p:nvSpPr>
          <p:cNvPr id="9" name="Content Placeholder 1"/>
          <p:cNvSpPr txBox="1">
            <a:spLocks/>
          </p:cNvSpPr>
          <p:nvPr/>
        </p:nvSpPr>
        <p:spPr>
          <a:xfrm>
            <a:off x="4723101" y="376897"/>
            <a:ext cx="3946617" cy="399591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SzPct val="200000"/>
            </a:pPr>
            <a:r>
              <a:rPr lang="en-AU" sz="900" b="1" dirty="0"/>
              <a:t>Applying for Rentals</a:t>
            </a:r>
            <a:endParaRPr lang="en-AU" sz="900" b="1" dirty="0">
              <a:solidFill>
                <a:schemeClr val="tx1"/>
              </a:solidFill>
            </a:endParaRPr>
          </a:p>
        </p:txBody>
      </p:sp>
      <p:sp>
        <p:nvSpPr>
          <p:cNvPr id="6" name="TextBox 5"/>
          <p:cNvSpPr txBox="1"/>
          <p:nvPr/>
        </p:nvSpPr>
        <p:spPr>
          <a:xfrm>
            <a:off x="558837" y="3928904"/>
            <a:ext cx="4033455" cy="692497"/>
          </a:xfrm>
          <a:prstGeom prst="rect">
            <a:avLst/>
          </a:prstGeom>
          <a:noFill/>
        </p:spPr>
        <p:txBody>
          <a:bodyPr wrap="square" numCol="2" rtlCol="0">
            <a:spAutoFit/>
          </a:bodyPr>
          <a:lstStyle/>
          <a:p>
            <a:pPr marL="351450" lvl="2" indent="-171450">
              <a:spcAft>
                <a:spcPts val="600"/>
              </a:spcAft>
              <a:buClr>
                <a:schemeClr val="accent1"/>
              </a:buClr>
              <a:buSzPct val="200000"/>
              <a:buFont typeface="Arial" panose="020B0604020202020204" pitchFamily="34" charset="0"/>
              <a:buChar char="•"/>
            </a:pPr>
            <a:r>
              <a:rPr lang="en-AU" sz="800" dirty="0">
                <a:solidFill>
                  <a:srgbClr val="FF0000"/>
                </a:solidFill>
                <a:hlinkClick r:id="rId4"/>
              </a:rPr>
              <a:t>All Homes</a:t>
            </a:r>
            <a:r>
              <a:rPr lang="en-AU" sz="800" dirty="0">
                <a:solidFill>
                  <a:srgbClr val="FF0000"/>
                </a:solidFill>
              </a:rPr>
              <a:t>	</a:t>
            </a:r>
          </a:p>
          <a:p>
            <a:pPr marL="351450" lvl="2" indent="-171450">
              <a:spcAft>
                <a:spcPts val="600"/>
              </a:spcAft>
              <a:buClr>
                <a:schemeClr val="accent1"/>
              </a:buClr>
              <a:buSzPct val="200000"/>
              <a:buFont typeface="Arial" panose="020B0604020202020204" pitchFamily="34" charset="0"/>
              <a:buChar char="•"/>
            </a:pPr>
            <a:r>
              <a:rPr lang="en-AU" sz="800" dirty="0">
                <a:solidFill>
                  <a:srgbClr val="FF0000"/>
                </a:solidFill>
                <a:hlinkClick r:id="rId5"/>
              </a:rPr>
              <a:t>Domain</a:t>
            </a:r>
            <a:endParaRPr lang="en-AU" sz="800" dirty="0">
              <a:solidFill>
                <a:srgbClr val="FF0000"/>
              </a:solidFill>
            </a:endParaRPr>
          </a:p>
          <a:p>
            <a:pPr marL="351450" lvl="2" indent="-171450">
              <a:spcAft>
                <a:spcPts val="600"/>
              </a:spcAft>
              <a:buClr>
                <a:schemeClr val="accent1"/>
              </a:buClr>
              <a:buSzPct val="200000"/>
              <a:buFont typeface="Arial" panose="020B0604020202020204" pitchFamily="34" charset="0"/>
              <a:buChar char="•"/>
            </a:pPr>
            <a:r>
              <a:rPr lang="en-AU" sz="800" dirty="0">
                <a:solidFill>
                  <a:srgbClr val="FF0000"/>
                </a:solidFill>
                <a:hlinkClick r:id="rId6"/>
              </a:rPr>
              <a:t>Real Estate</a:t>
            </a:r>
            <a:endParaRPr lang="en-AU" dirty="0"/>
          </a:p>
        </p:txBody>
      </p:sp>
      <p:pic>
        <p:nvPicPr>
          <p:cNvPr id="11" name="image18.jpeg"/>
          <p:cNvPicPr/>
          <p:nvPr/>
        </p:nvPicPr>
        <p:blipFill>
          <a:blip r:embed="rId7" cstate="print"/>
          <a:stretch>
            <a:fillRect/>
          </a:stretch>
        </p:blipFill>
        <p:spPr>
          <a:xfrm>
            <a:off x="6863588" y="2800800"/>
            <a:ext cx="1292573" cy="1836264"/>
          </a:xfrm>
          <a:prstGeom prst="rect">
            <a:avLst/>
          </a:prstGeom>
        </p:spPr>
      </p:pic>
      <p:sp>
        <p:nvSpPr>
          <p:cNvPr id="13" name="Rectangle 12"/>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3554165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12</a:t>
            </a:fld>
            <a:endParaRPr lang="en-AU"/>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sp>
        <p:nvSpPr>
          <p:cNvPr id="2" name="Content Placeholder 1"/>
          <p:cNvSpPr>
            <a:spLocks noGrp="1"/>
          </p:cNvSpPr>
          <p:nvPr>
            <p:ph idx="1"/>
          </p:nvPr>
        </p:nvSpPr>
        <p:spPr>
          <a:xfrm>
            <a:off x="253218" y="506437"/>
            <a:ext cx="4154659" cy="3993563"/>
          </a:xfrm>
        </p:spPr>
        <p:txBody>
          <a:bodyPr numCol="2">
            <a:normAutofit/>
          </a:bodyPr>
          <a:lstStyle/>
          <a:p>
            <a:r>
              <a:rPr lang="en-AU" sz="800" dirty="0">
                <a:solidFill>
                  <a:schemeClr val="tx1"/>
                </a:solidFill>
                <a:latin typeface="+mn-lt"/>
              </a:rPr>
              <a:t>If you are successful in your application, you will need to sign a Tenancy Agreement with the landlord. Make sure that you read the agreement carefully and understand all of its terms and conditions.</a:t>
            </a:r>
          </a:p>
          <a:p>
            <a:r>
              <a:rPr lang="en-AU" sz="800" dirty="0">
                <a:solidFill>
                  <a:schemeClr val="tx1"/>
                </a:solidFill>
                <a:latin typeface="+mn-lt"/>
              </a:rPr>
              <a:t>You will have to pay a bond when signing the tenancy agreement. The bond must be lodged with the ACT Office of Rental Bonds, where it is held until you vacate the property. If there are any problems at the final inspection, the bond will be held until the issue has been rectified.</a:t>
            </a:r>
          </a:p>
          <a:p>
            <a:r>
              <a:rPr lang="en-AU" sz="800" dirty="0">
                <a:solidFill>
                  <a:schemeClr val="tx1"/>
                </a:solidFill>
                <a:latin typeface="+mn-lt"/>
              </a:rPr>
              <a:t>You should also receive an Inventory and Condition Report (ICR). This report outlines the condition of the property, and any furnishings and equipment attached to the premises. The agent will give you at least 2 copies of this report. You should check these very carefully and note any discrepancies on all copies. The report must be returned to the agent within 7 days of moving in. A copy will then be lodged with the Office of the Rental Bonds with your bond.</a:t>
            </a:r>
          </a:p>
          <a:p>
            <a:r>
              <a:rPr lang="en-AU" sz="800" dirty="0">
                <a:solidFill>
                  <a:schemeClr val="tx1"/>
                </a:solidFill>
                <a:latin typeface="+mn-lt"/>
              </a:rPr>
              <a:t>An agent or landlord may conduct an inspection of the property in the first 4 weeks and then twice within a 12-month period to check the condition of the property. You must be given seven days’ notice in writing before the inspection. </a:t>
            </a:r>
          </a:p>
          <a:p>
            <a:pPr marL="108000"/>
            <a:r>
              <a:rPr lang="en-AU" sz="800" dirty="0">
                <a:solidFill>
                  <a:schemeClr val="tx1"/>
                </a:solidFill>
                <a:latin typeface="+mn-lt"/>
              </a:rPr>
              <a:t>Please note that the Tenancy Agreement is a legally binding contract. If agreements are broken in circumstances other than stipulated, you may be required to pay costs related to the re-letting of the property.</a:t>
            </a:r>
          </a:p>
          <a:p>
            <a:pPr marL="108000"/>
            <a:r>
              <a:rPr lang="en-AU" sz="800" dirty="0">
                <a:solidFill>
                  <a:schemeClr val="tx1"/>
                </a:solidFill>
                <a:latin typeface="+mn-lt"/>
              </a:rPr>
              <a:t>You can find more information and advice at our </a:t>
            </a:r>
            <a:r>
              <a:rPr lang="en-AU" sz="800" dirty="0">
                <a:solidFill>
                  <a:srgbClr val="FF0000"/>
                </a:solidFill>
                <a:latin typeface="+mn-lt"/>
                <a:hlinkClick r:id="rId2"/>
              </a:rPr>
              <a:t>Renting</a:t>
            </a:r>
            <a:r>
              <a:rPr lang="en-AU" sz="800" dirty="0">
                <a:solidFill>
                  <a:schemeClr val="tx1"/>
                </a:solidFill>
                <a:latin typeface="+mn-lt"/>
              </a:rPr>
              <a:t> page.</a:t>
            </a:r>
          </a:p>
          <a:p>
            <a:pPr marL="108000"/>
            <a:r>
              <a:rPr lang="en-AU" sz="800" dirty="0">
                <a:latin typeface="+mn-lt"/>
                <a:hlinkClick r:id="rId3"/>
              </a:rPr>
              <a:t>The ACT Tenants’ Union</a:t>
            </a:r>
            <a:r>
              <a:rPr lang="en-AU" sz="800" dirty="0">
                <a:solidFill>
                  <a:schemeClr val="tx1"/>
                </a:solidFill>
                <a:latin typeface="+mn-lt"/>
                <a:hlinkClick r:id="rId3"/>
              </a:rPr>
              <a:t> </a:t>
            </a:r>
            <a:r>
              <a:rPr lang="en-AU" sz="800" dirty="0">
                <a:solidFill>
                  <a:schemeClr val="tx1"/>
                </a:solidFill>
                <a:latin typeface="+mn-lt"/>
              </a:rPr>
              <a:t>provides comprehensive information on renting in Canberra and it is essential to familiarise yourself with this information before you sign a rental lease. They also provide free confidential legal advice to tenants.</a:t>
            </a:r>
          </a:p>
          <a:p>
            <a:pPr marL="108000"/>
            <a:r>
              <a:rPr lang="en-AU" sz="800" dirty="0">
                <a:solidFill>
                  <a:schemeClr val="tx1"/>
                </a:solidFill>
                <a:latin typeface="+mn-lt"/>
              </a:rPr>
              <a:t>The </a:t>
            </a:r>
            <a:r>
              <a:rPr lang="en-AU" sz="800" dirty="0">
                <a:hlinkClick r:id="rId4"/>
              </a:rPr>
              <a:t>ANU Students’ Association (ANUSA) </a:t>
            </a:r>
            <a:r>
              <a:rPr lang="en-AU" sz="800" dirty="0">
                <a:solidFill>
                  <a:schemeClr val="tx1"/>
                </a:solidFill>
              </a:rPr>
              <a:t>also provides free legal advice for students.</a:t>
            </a:r>
            <a:r>
              <a:rPr lang="en-AU" sz="800" dirty="0">
                <a:solidFill>
                  <a:schemeClr val="tx1"/>
                </a:solidFill>
                <a:latin typeface="+mn-lt"/>
              </a:rPr>
              <a:t> </a:t>
            </a:r>
          </a:p>
        </p:txBody>
      </p:sp>
      <p:sp>
        <p:nvSpPr>
          <p:cNvPr id="14" name="Content Placeholder 1"/>
          <p:cNvSpPr txBox="1">
            <a:spLocks/>
          </p:cNvSpPr>
          <p:nvPr/>
        </p:nvSpPr>
        <p:spPr>
          <a:xfrm>
            <a:off x="4719028" y="506437"/>
            <a:ext cx="4051984" cy="4072604"/>
          </a:xfrm>
          <a:prstGeom prst="rect">
            <a:avLst/>
          </a:prstGeom>
        </p:spPr>
        <p:txBody>
          <a:bodyPr vert="horz" lIns="0" tIns="0" rIns="0" bIns="0" numCol="2" rtlCol="0" anchor="t">
            <a:normAutofit lnSpcReduction="10000"/>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SzPct val="200000"/>
            </a:pPr>
            <a:r>
              <a:rPr lang="en-AU" sz="900" b="1" dirty="0">
                <a:latin typeface="+mn-lt"/>
              </a:rPr>
              <a:t>Location and Transport</a:t>
            </a:r>
          </a:p>
          <a:p>
            <a:pPr>
              <a:buSzPct val="200000"/>
            </a:pPr>
            <a:r>
              <a:rPr lang="en-AU" sz="800" dirty="0">
                <a:solidFill>
                  <a:schemeClr val="tx1"/>
                </a:solidFill>
                <a:latin typeface="+mn-lt"/>
              </a:rPr>
              <a:t>The location of the property can be a major factor in the rental price. Generally, you can expect to pay less rent if living farther away from campus. However, you will need to factor in travel time and transport costs.</a:t>
            </a:r>
          </a:p>
          <a:p>
            <a:pPr>
              <a:buSzPct val="200000"/>
            </a:pPr>
            <a:r>
              <a:rPr lang="en-AU" sz="800" dirty="0">
                <a:solidFill>
                  <a:schemeClr val="tx1"/>
                </a:solidFill>
                <a:latin typeface="+mn-lt"/>
              </a:rPr>
              <a:t>ANU is situated in Acton, near Civic (the city centre). Nearby suburbs within walking/cycling distance (0-5km) to ANU include: Turner, O’Connor, Braddon, Ainslie, Reid, and Campbell. These suburbs are often more expensive than the outer suburbs.    </a:t>
            </a:r>
          </a:p>
          <a:p>
            <a:pPr>
              <a:buSzPct val="200000"/>
            </a:pPr>
            <a:r>
              <a:rPr lang="en-AU" sz="800" dirty="0">
                <a:solidFill>
                  <a:schemeClr val="tx1"/>
                </a:solidFill>
                <a:latin typeface="+mn-lt"/>
              </a:rPr>
              <a:t>The outer suburbs are located around Dickson, Belconnen, Gungahlin and Woden.  These areas have their own town centres for shopping, bus stations and other facilities. </a:t>
            </a:r>
          </a:p>
          <a:p>
            <a:pPr>
              <a:buSzPct val="200000"/>
            </a:pPr>
            <a:r>
              <a:rPr lang="en-AU" sz="800" dirty="0">
                <a:solidFill>
                  <a:schemeClr val="tx1"/>
                </a:solidFill>
                <a:latin typeface="+mn-lt"/>
              </a:rPr>
              <a:t>Some of our students with large families also consider living in Queanbeyan or Tuggeranong, which are some distance away from campus but are more affordable for families. Students with children will also need to consider location in terms of school or child care needs and availability.</a:t>
            </a:r>
          </a:p>
          <a:p>
            <a:pPr>
              <a:buSzPct val="200000"/>
            </a:pPr>
            <a:r>
              <a:rPr lang="en-AU" sz="800" dirty="0">
                <a:solidFill>
                  <a:schemeClr val="tx1"/>
                </a:solidFill>
                <a:latin typeface="+mn-lt"/>
              </a:rPr>
              <a:t>Canberra has an extensive network of cycle paths and on-road cycling routes. Further information can be found on the </a:t>
            </a:r>
            <a:r>
              <a:rPr lang="en-AU" sz="800" dirty="0">
                <a:hlinkClick r:id="rId5"/>
              </a:rPr>
              <a:t>ANU cycling page</a:t>
            </a:r>
            <a:r>
              <a:rPr lang="en-AU" sz="800" dirty="0">
                <a:solidFill>
                  <a:srgbClr val="FF0000"/>
                </a:solidFill>
                <a:latin typeface="+mn-lt"/>
              </a:rPr>
              <a:t>.</a:t>
            </a:r>
          </a:p>
          <a:p>
            <a:endParaRPr lang="en-AU" sz="800" dirty="0">
              <a:solidFill>
                <a:srgbClr val="FF0000"/>
              </a:solidFill>
              <a:latin typeface="+mn-lt"/>
            </a:endParaRPr>
          </a:p>
          <a:p>
            <a:endParaRPr lang="en-AU" sz="800" dirty="0">
              <a:solidFill>
                <a:srgbClr val="FF0000"/>
              </a:solidFill>
              <a:latin typeface="+mn-lt"/>
            </a:endParaRPr>
          </a:p>
          <a:p>
            <a:r>
              <a:rPr lang="en-AU" sz="900" b="1" dirty="0"/>
              <a:t>    Public Transport</a:t>
            </a:r>
          </a:p>
          <a:p>
            <a:pPr marL="107950">
              <a:buSzPct val="200000"/>
            </a:pPr>
            <a:r>
              <a:rPr lang="en-AU" sz="800" dirty="0">
                <a:solidFill>
                  <a:schemeClr val="tx1"/>
                </a:solidFill>
                <a:latin typeface="+mn-lt"/>
              </a:rPr>
              <a:t>Public transport in Canberra is very accessible and reliable in most areas. Check if your rental property is located near a bus stop or tram station and the frequency of transport to campus. </a:t>
            </a:r>
          </a:p>
          <a:p>
            <a:pPr marL="107950">
              <a:buSzPct val="200000"/>
            </a:pPr>
            <a:r>
              <a:rPr lang="en-AU" sz="800" dirty="0">
                <a:solidFill>
                  <a:schemeClr val="tx1"/>
                </a:solidFill>
                <a:latin typeface="+mn-lt"/>
              </a:rPr>
              <a:t>Rapid bus services run from Civic to Belconnen every 5 minutes on weekdays and 15 minutes on weekends. This trip takes 15 minutes.</a:t>
            </a:r>
          </a:p>
          <a:p>
            <a:pPr marL="107950">
              <a:buSzPct val="200000"/>
            </a:pPr>
            <a:r>
              <a:rPr lang="en-AU" sz="800" dirty="0">
                <a:solidFill>
                  <a:schemeClr val="tx1"/>
                </a:solidFill>
                <a:latin typeface="+mn-lt"/>
              </a:rPr>
              <a:t>A light rail network connects Gungahlin to Civic and runs every 6 minutes in peak and 10 minutes in off-peak. It takes approximately 20 minutes to reach Civic. From Civic it is less than 10-minute walk to ANU.</a:t>
            </a:r>
          </a:p>
          <a:p>
            <a:pPr marL="107950">
              <a:buSzPct val="200000"/>
            </a:pPr>
            <a:r>
              <a:rPr lang="en-AU" sz="800" dirty="0">
                <a:solidFill>
                  <a:schemeClr val="tx1"/>
                </a:solidFill>
                <a:latin typeface="+mn-lt"/>
              </a:rPr>
              <a:t>Visit the </a:t>
            </a:r>
            <a:r>
              <a:rPr lang="en-AU" sz="800" dirty="0">
                <a:latin typeface="+mn-lt"/>
                <a:hlinkClick r:id="rId6"/>
              </a:rPr>
              <a:t>Transport Canberra (TC) </a:t>
            </a:r>
            <a:r>
              <a:rPr lang="en-AU" sz="800" dirty="0">
                <a:solidFill>
                  <a:schemeClr val="tx1"/>
                </a:solidFill>
                <a:latin typeface="+mn-lt"/>
              </a:rPr>
              <a:t>website for bus fares, routes and timetables. TC uses “</a:t>
            </a:r>
            <a:r>
              <a:rPr lang="en-AU" sz="800" dirty="0" err="1">
                <a:solidFill>
                  <a:schemeClr val="tx1"/>
                </a:solidFill>
                <a:latin typeface="+mn-lt"/>
                <a:hlinkClick r:id="rId7"/>
              </a:rPr>
              <a:t>MyWay</a:t>
            </a:r>
            <a:r>
              <a:rPr lang="en-AU" sz="800" dirty="0">
                <a:solidFill>
                  <a:schemeClr val="tx1"/>
                </a:solidFill>
                <a:latin typeface="+mn-lt"/>
              </a:rPr>
              <a:t>” as a pre-paid ticketing system.  You may purchase </a:t>
            </a:r>
            <a:r>
              <a:rPr lang="en-AU" sz="800" dirty="0" err="1">
                <a:solidFill>
                  <a:schemeClr val="tx1"/>
                </a:solidFill>
                <a:latin typeface="+mn-lt"/>
              </a:rPr>
              <a:t>MyWay</a:t>
            </a:r>
            <a:r>
              <a:rPr lang="en-AU" sz="800" dirty="0">
                <a:solidFill>
                  <a:schemeClr val="tx1"/>
                </a:solidFill>
                <a:latin typeface="+mn-lt"/>
              </a:rPr>
              <a:t> cards at recharge facilities and if you show your student card, you may receive discounted fares.</a:t>
            </a:r>
          </a:p>
          <a:p>
            <a:pPr>
              <a:buSzPct val="200000"/>
            </a:pPr>
            <a:endParaRPr lang="en-AU" sz="800" dirty="0">
              <a:solidFill>
                <a:srgbClr val="FF0000"/>
              </a:solidFill>
            </a:endParaRPr>
          </a:p>
          <a:p>
            <a:pPr>
              <a:buSzPct val="200000"/>
            </a:pPr>
            <a:endParaRPr lang="en-AU" sz="700" dirty="0">
              <a:solidFill>
                <a:schemeClr val="tx1"/>
              </a:solidFill>
            </a:endParaRPr>
          </a:p>
          <a:p>
            <a:pPr marL="351155" lvl="2" indent="-171450">
              <a:buSzPct val="200000"/>
              <a:buFont typeface="Courier New" panose="02070309020205020404" pitchFamily="49" charset="0"/>
              <a:buChar char="o"/>
            </a:pPr>
            <a:endParaRPr lang="en-AU" sz="700" dirty="0"/>
          </a:p>
          <a:p>
            <a:pPr marL="171450" indent="-171450">
              <a:buSzPct val="200000"/>
              <a:buFont typeface="Courier New" panose="02070309020205020404" pitchFamily="49" charset="0"/>
              <a:buChar char="o"/>
            </a:pPr>
            <a:endParaRPr lang="en-AU" sz="900" dirty="0">
              <a:solidFill>
                <a:schemeClr val="tx1"/>
              </a:solidFill>
            </a:endParaRPr>
          </a:p>
        </p:txBody>
      </p:sp>
      <p:sp>
        <p:nvSpPr>
          <p:cNvPr id="10" name="Rectangle 9"/>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3326822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286929" y="286487"/>
            <a:ext cx="3600000" cy="538818"/>
          </a:xfrm>
        </p:spPr>
        <p:txBody>
          <a:bodyPr>
            <a:normAutofit/>
          </a:bodyPr>
          <a:lstStyle/>
          <a:p>
            <a:pPr lvl="1"/>
            <a:r>
              <a:rPr lang="en-AU" sz="2400"/>
              <a:t>Canberra Map</a:t>
            </a:r>
          </a:p>
        </p:txBody>
      </p:sp>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13</a:t>
            </a:fld>
            <a:endParaRPr lang="en-AU"/>
          </a:p>
        </p:txBody>
      </p:sp>
      <p:pic>
        <p:nvPicPr>
          <p:cNvPr id="11" name="image21.jpeg"/>
          <p:cNvPicPr/>
          <p:nvPr/>
        </p:nvPicPr>
        <p:blipFill rotWithShape="1">
          <a:blip r:embed="rId3" cstate="print"/>
          <a:srcRect t="8774"/>
          <a:stretch/>
        </p:blipFill>
        <p:spPr>
          <a:xfrm>
            <a:off x="844200" y="642425"/>
            <a:ext cx="3318815" cy="4103076"/>
          </a:xfrm>
          <a:prstGeom prst="rect">
            <a:avLst/>
          </a:prstGeom>
        </p:spPr>
      </p:pic>
      <p:pic>
        <p:nvPicPr>
          <p:cNvPr id="14" name="Content Placeholder 1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92980" y="1114864"/>
            <a:ext cx="4157124" cy="2687515"/>
          </a:xfrm>
        </p:spPr>
      </p:pic>
      <p:sp>
        <p:nvSpPr>
          <p:cNvPr id="8" name="Rectangle 7"/>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1276709767"/>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A01DC5-1685-4615-8240-15192985C6A2}" type="slidenum">
              <a:rPr lang="en-AU" smtClean="0"/>
              <a:pPr/>
              <a:t>14</a:t>
            </a:fld>
            <a:endParaRPr lang="en-AU"/>
          </a:p>
        </p:txBody>
      </p:sp>
      <p:sp>
        <p:nvSpPr>
          <p:cNvPr id="5" name="Footer Placeholder 3">
            <a:extLst>
              <a:ext uri="{FF2B5EF4-FFF2-40B4-BE49-F238E27FC236}">
                <a16:creationId xmlns:a16="http://schemas.microsoft.com/office/drawing/2014/main" id="{8011F82E-DB1F-4ECC-B637-B7774EFBDA8D}"/>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6" name="Rectangle 5"/>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pic>
        <p:nvPicPr>
          <p:cNvPr id="7" name="image22.jpeg"/>
          <p:cNvPicPr/>
          <p:nvPr/>
        </p:nvPicPr>
        <p:blipFill>
          <a:blip r:embed="rId2" cstate="print"/>
          <a:stretch>
            <a:fillRect/>
          </a:stretch>
        </p:blipFill>
        <p:spPr>
          <a:xfrm>
            <a:off x="0" y="846243"/>
            <a:ext cx="2659380" cy="3489538"/>
          </a:xfrm>
          <a:prstGeom prst="rect">
            <a:avLst/>
          </a:prstGeom>
        </p:spPr>
      </p:pic>
      <p:sp>
        <p:nvSpPr>
          <p:cNvPr id="10" name="Content Placeholder 2">
            <a:extLst>
              <a:ext uri="{FF2B5EF4-FFF2-40B4-BE49-F238E27FC236}">
                <a16:creationId xmlns:a16="http://schemas.microsoft.com/office/drawing/2014/main" id="{546E0F51-58E3-40DD-AB1D-5448510AD1DC}"/>
              </a:ext>
            </a:extLst>
          </p:cNvPr>
          <p:cNvSpPr txBox="1">
            <a:spLocks/>
          </p:cNvSpPr>
          <p:nvPr/>
        </p:nvSpPr>
        <p:spPr>
          <a:xfrm>
            <a:off x="2810256" y="823152"/>
            <a:ext cx="3827028" cy="4013980"/>
          </a:xfrm>
          <a:prstGeom prst="rect">
            <a:avLst/>
          </a:prstGeom>
        </p:spPr>
        <p:txBody>
          <a:bodyPr numCol="1">
            <a:no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1450" lvl="1"/>
            <a:r>
              <a:rPr lang="en-AU" sz="900" dirty="0"/>
              <a:t>Canberra is an expensive city, it is very important students are aware of the cost of living while studying, lest they find themselves in financial difficulty. It is also important to be aware that ANU has very limited financial assistance schemes available to students if financial difficulty does arise. </a:t>
            </a:r>
          </a:p>
          <a:p>
            <a:pPr marL="81450" lvl="1"/>
            <a:r>
              <a:rPr lang="en-AU" sz="900" dirty="0"/>
              <a:t>As a general guide, we advise that single students should be prepared for the following living expenses. However, remember that every student has different needs and wants!</a:t>
            </a:r>
          </a:p>
          <a:p>
            <a:pPr marL="81450" lvl="1"/>
            <a:r>
              <a:rPr lang="en-AU" sz="900" dirty="0"/>
              <a:t>Visit the </a:t>
            </a:r>
            <a:r>
              <a:rPr lang="en-AU" sz="900" dirty="0">
                <a:hlinkClick r:id="rId3"/>
              </a:rPr>
              <a:t>ANU estimated cost of living page </a:t>
            </a:r>
            <a:r>
              <a:rPr lang="en-AU" sz="900" dirty="0"/>
              <a:t>or Study Australia </a:t>
            </a:r>
            <a:r>
              <a:rPr lang="en-AU" sz="900" dirty="0">
                <a:hlinkClick r:id="rId4"/>
              </a:rPr>
              <a:t>living costs website</a:t>
            </a:r>
            <a:r>
              <a:rPr lang="en-AU" sz="900" dirty="0"/>
              <a:t>.</a:t>
            </a:r>
          </a:p>
          <a:p>
            <a:pPr marL="81450" lvl="1"/>
            <a:endParaRPr lang="en-AU" sz="900" dirty="0"/>
          </a:p>
          <a:p>
            <a:pPr marL="81450" lvl="1"/>
            <a:endParaRPr lang="en-AU" dirty="0"/>
          </a:p>
          <a:p>
            <a:endParaRPr lang="en-AU" sz="900" dirty="0">
              <a:solidFill>
                <a:schemeClr val="tx1"/>
              </a:solidFill>
            </a:endParaRPr>
          </a:p>
          <a:p>
            <a:endParaRPr lang="en-AU" dirty="0"/>
          </a:p>
          <a:p>
            <a:endParaRPr lang="en-AU" dirty="0">
              <a:solidFill>
                <a:schemeClr val="tx1"/>
              </a:solidFill>
            </a:endParaRPr>
          </a:p>
          <a:p>
            <a:endParaRPr lang="en-AU" dirty="0">
              <a:solidFill>
                <a:schemeClr val="tx1"/>
              </a:solidFill>
            </a:endParaRPr>
          </a:p>
        </p:txBody>
      </p:sp>
      <p:sp>
        <p:nvSpPr>
          <p:cNvPr id="11" name="Text Placeholder 10">
            <a:extLst>
              <a:ext uri="{FF2B5EF4-FFF2-40B4-BE49-F238E27FC236}">
                <a16:creationId xmlns:a16="http://schemas.microsoft.com/office/drawing/2014/main" id="{1BD09002-5196-4F53-8AD6-A86685A2F47D}"/>
              </a:ext>
            </a:extLst>
          </p:cNvPr>
          <p:cNvSpPr txBox="1">
            <a:spLocks/>
          </p:cNvSpPr>
          <p:nvPr/>
        </p:nvSpPr>
        <p:spPr>
          <a:xfrm>
            <a:off x="267496" y="263736"/>
            <a:ext cx="3647778" cy="482548"/>
          </a:xfrm>
          <a:prstGeom prst="rect">
            <a:avLst/>
          </a:prstGeom>
        </p:spPr>
        <p:txBody>
          <a:bodyPr>
            <a:normAutofit fontScale="92500"/>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sz="2400"/>
              <a:t>Cost of Living in Canberra</a:t>
            </a:r>
          </a:p>
        </p:txBody>
      </p:sp>
    </p:spTree>
    <p:extLst>
      <p:ext uri="{BB962C8B-B14F-4D97-AF65-F5344CB8AC3E}">
        <p14:creationId xmlns:p14="http://schemas.microsoft.com/office/powerpoint/2010/main" val="206769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0F51-58E3-40DD-AB1D-5448510AD1DC}"/>
              </a:ext>
            </a:extLst>
          </p:cNvPr>
          <p:cNvSpPr>
            <a:spLocks noGrp="1"/>
          </p:cNvSpPr>
          <p:nvPr>
            <p:ph idx="1"/>
          </p:nvPr>
        </p:nvSpPr>
        <p:spPr>
          <a:xfrm>
            <a:off x="2776053" y="806548"/>
            <a:ext cx="6257588" cy="4013980"/>
          </a:xfrm>
        </p:spPr>
        <p:txBody>
          <a:bodyPr>
            <a:noAutofit/>
          </a:bodyPr>
          <a:lstStyle/>
          <a:p>
            <a:pPr>
              <a:spcAft>
                <a:spcPts val="0"/>
              </a:spcAft>
            </a:pPr>
            <a:r>
              <a:rPr lang="en-AU" sz="800" dirty="0">
                <a:solidFill>
                  <a:schemeClr val="tx1"/>
                </a:solidFill>
                <a:latin typeface="+mn-lt"/>
              </a:rPr>
              <a:t>All school aged children in the ACT, regardless of residential status (temporary or permanent), must enrol at the age-appropriate school level. Dependents who have been granted Dependent Visa’s do not have to pay tuition fees to attend Government schools up to and including year 12. However, schoolbooks, subject levies, uniforms and school outings must be paid for. Most schools will also expect you to pay a modest annual contribution. Dependents attending tertiary institutions are required to pay full tuition fees.</a:t>
            </a:r>
          </a:p>
          <a:p>
            <a:pPr>
              <a:spcAft>
                <a:spcPts val="0"/>
              </a:spcAft>
            </a:pPr>
            <a:endParaRPr lang="en-AU" sz="800" dirty="0">
              <a:solidFill>
                <a:schemeClr val="tx1"/>
              </a:solidFill>
              <a:latin typeface="+mn-lt"/>
            </a:endParaRPr>
          </a:p>
          <a:p>
            <a:pPr>
              <a:spcAft>
                <a:spcPts val="0"/>
              </a:spcAft>
            </a:pPr>
            <a:r>
              <a:rPr lang="en-AU" sz="800" dirty="0">
                <a:solidFill>
                  <a:schemeClr val="tx1"/>
                </a:solidFill>
                <a:latin typeface="+mn-lt"/>
              </a:rPr>
              <a:t>After you arrive, the AAS Teams can contact the ACT Department of Education and Training on your behalf to make the arrangements for your children to be able to attend an ACT Government School. A list of ACT Government schools is available </a:t>
            </a:r>
            <a:r>
              <a:rPr lang="en-AU" sz="800" dirty="0">
                <a:solidFill>
                  <a:schemeClr val="tx1"/>
                </a:solidFill>
                <a:latin typeface="+mn-lt"/>
                <a:hlinkClick r:id="rId2"/>
              </a:rPr>
              <a:t>here.</a:t>
            </a:r>
            <a:endParaRPr lang="en-AU" sz="800" dirty="0">
              <a:solidFill>
                <a:schemeClr val="tx1"/>
              </a:solidFill>
              <a:latin typeface="+mn-lt"/>
            </a:endParaRPr>
          </a:p>
          <a:p>
            <a:pPr>
              <a:spcAft>
                <a:spcPts val="0"/>
              </a:spcAft>
            </a:pPr>
            <a:endParaRPr lang="en-AU" sz="800" dirty="0">
              <a:solidFill>
                <a:schemeClr val="tx1"/>
              </a:solidFill>
              <a:latin typeface="+mn-lt"/>
            </a:endParaRPr>
          </a:p>
          <a:p>
            <a:pPr>
              <a:spcAft>
                <a:spcPts val="0"/>
              </a:spcAft>
            </a:pPr>
            <a:r>
              <a:rPr lang="en-AU" sz="800" dirty="0">
                <a:solidFill>
                  <a:schemeClr val="tx1"/>
                </a:solidFill>
                <a:latin typeface="+mn-lt"/>
              </a:rPr>
              <a:t>This is a two-step process that needs to be done through our offices.</a:t>
            </a:r>
          </a:p>
          <a:p>
            <a:pPr>
              <a:spcAft>
                <a:spcPts val="0"/>
              </a:spcAft>
            </a:pPr>
            <a:endParaRPr lang="en-AU" sz="800" dirty="0">
              <a:solidFill>
                <a:schemeClr val="tx1"/>
              </a:solidFill>
              <a:latin typeface="+mn-lt"/>
            </a:endParaRPr>
          </a:p>
          <a:p>
            <a:pPr marL="261450" lvl="2" indent="-171450">
              <a:spcAft>
                <a:spcPts val="0"/>
              </a:spcAft>
            </a:pPr>
            <a:r>
              <a:rPr lang="en-AU" dirty="0"/>
              <a:t>We request a tuition fee waiver letter for your children. This needs to be included when you apply for their dependent visas.</a:t>
            </a:r>
          </a:p>
          <a:p>
            <a:pPr marL="261450" lvl="2" indent="-171450">
              <a:spcAft>
                <a:spcPts val="0"/>
              </a:spcAft>
            </a:pPr>
            <a:r>
              <a:rPr lang="en-AU" dirty="0">
                <a:solidFill>
                  <a:schemeClr val="tx1"/>
                </a:solidFill>
                <a:latin typeface="+mn-lt"/>
              </a:rPr>
              <a:t>Once your children have arrived in Australia, we request your children be allocated and enrolled into a local school.</a:t>
            </a:r>
          </a:p>
          <a:p>
            <a:pPr marL="261450" lvl="2" indent="-171450">
              <a:spcAft>
                <a:spcPts val="0"/>
              </a:spcAft>
            </a:pPr>
            <a:endParaRPr lang="en-AU" dirty="0">
              <a:solidFill>
                <a:schemeClr val="tx1"/>
              </a:solidFill>
              <a:latin typeface="+mn-lt"/>
            </a:endParaRPr>
          </a:p>
          <a:p>
            <a:pPr lvl="1">
              <a:spcAft>
                <a:spcPts val="0"/>
              </a:spcAft>
            </a:pPr>
            <a:r>
              <a:rPr lang="en-AU" dirty="0"/>
              <a:t>Important Notes: </a:t>
            </a:r>
          </a:p>
          <a:p>
            <a:pPr lvl="1">
              <a:spcAft>
                <a:spcPts val="0"/>
              </a:spcAft>
            </a:pPr>
            <a:endParaRPr lang="en-AU" dirty="0"/>
          </a:p>
          <a:p>
            <a:pPr marL="261450" lvl="2" indent="-171450">
              <a:spcAft>
                <a:spcPts val="0"/>
              </a:spcAft>
            </a:pPr>
            <a:r>
              <a:rPr lang="en-AU" dirty="0"/>
              <a:t>You will not be allocated a school until you have a permanent address. Proof of this is required. </a:t>
            </a:r>
          </a:p>
          <a:p>
            <a:pPr marL="261450" lvl="2" indent="-171450">
              <a:spcAft>
                <a:spcPts val="0"/>
              </a:spcAft>
            </a:pPr>
            <a:r>
              <a:rPr lang="en-AU" dirty="0"/>
              <a:t>You do not get to choose which school your children are allocated. This is based on your address and the capacity levels of local schools in that area.</a:t>
            </a:r>
          </a:p>
          <a:p>
            <a:pPr lvl="1">
              <a:spcAft>
                <a:spcPts val="0"/>
              </a:spcAft>
            </a:pPr>
            <a:r>
              <a:rPr lang="en-AU" sz="900" b="1" dirty="0">
                <a:solidFill>
                  <a:schemeClr val="accent1"/>
                </a:solidFill>
                <a:latin typeface="+mj-lt"/>
              </a:rPr>
              <a:t>English Language Requirements</a:t>
            </a:r>
          </a:p>
          <a:p>
            <a:pPr lvl="1">
              <a:spcAft>
                <a:spcPts val="0"/>
              </a:spcAft>
            </a:pPr>
            <a:endParaRPr lang="en-AU" sz="900" b="1" dirty="0">
              <a:solidFill>
                <a:schemeClr val="accent1"/>
              </a:solidFill>
              <a:latin typeface="+mj-lt"/>
            </a:endParaRPr>
          </a:p>
          <a:p>
            <a:pPr lvl="1">
              <a:spcAft>
                <a:spcPts val="0"/>
              </a:spcAft>
            </a:pPr>
            <a:r>
              <a:rPr lang="en-AU" dirty="0">
                <a:latin typeface="+mn-lt"/>
              </a:rPr>
              <a:t>There is no requirement for international students to be proficient in English language when they enrol in ACT schools. To make the transition to the ACT School system as smooth as possible for international students with little or no English, two options are available:</a:t>
            </a:r>
          </a:p>
          <a:p>
            <a:pPr marL="261450" lvl="2" indent="-171450">
              <a:spcAft>
                <a:spcPts val="0"/>
              </a:spcAft>
            </a:pPr>
            <a:r>
              <a:rPr lang="en-AU" dirty="0"/>
              <a:t>Introductory English Centres (IEC) at both primary and secondary levels prior to entry into mainstream schools.</a:t>
            </a:r>
          </a:p>
          <a:p>
            <a:pPr marL="261450" lvl="2" indent="-171450">
              <a:spcAft>
                <a:spcPts val="0"/>
              </a:spcAft>
            </a:pPr>
            <a:r>
              <a:rPr lang="en-AU" dirty="0">
                <a:latin typeface="+mn-lt"/>
              </a:rPr>
              <a:t>English language bridging programs in which students are taught English in short and intensive language classes while also studying mainstream subjects with Australian students.</a:t>
            </a:r>
          </a:p>
          <a:p>
            <a:pPr lvl="1">
              <a:spcAft>
                <a:spcPts val="0"/>
              </a:spcAft>
            </a:pPr>
            <a:r>
              <a:rPr lang="en-AU" dirty="0"/>
              <a:t>These programs develop students’ English language skills in reading, writing, speaking and listening. They teach specific study skills such as note taking, summarising, library skills, and report writing. Information technology skills are also developed.</a:t>
            </a:r>
          </a:p>
          <a:p>
            <a:pPr lvl="1">
              <a:spcAft>
                <a:spcPts val="0"/>
              </a:spcAft>
            </a:pPr>
            <a:r>
              <a:rPr lang="en-AU" dirty="0">
                <a:latin typeface="+mn-lt"/>
              </a:rPr>
              <a:t>For more information visit the ACT Government website dedicated to </a:t>
            </a:r>
            <a:r>
              <a:rPr lang="en-AU" dirty="0">
                <a:hlinkClick r:id="rId3"/>
              </a:rPr>
              <a:t>International Students.</a:t>
            </a:r>
            <a:endParaRPr lang="en-AU" dirty="0"/>
          </a:p>
          <a:p>
            <a:pPr>
              <a:spcAft>
                <a:spcPts val="0"/>
              </a:spcAft>
            </a:pPr>
            <a:endParaRPr lang="en-AU" dirty="0"/>
          </a:p>
          <a:p>
            <a:pPr>
              <a:spcAft>
                <a:spcPts val="0"/>
              </a:spcAft>
            </a:pPr>
            <a:r>
              <a:rPr lang="en-AU" sz="900" b="1" dirty="0"/>
              <a:t>NSW Schools (those living in Queanbeyan) </a:t>
            </a:r>
          </a:p>
          <a:p>
            <a:pPr>
              <a:spcAft>
                <a:spcPts val="0"/>
              </a:spcAft>
            </a:pPr>
            <a:endParaRPr lang="en-AU" sz="900" b="1" dirty="0"/>
          </a:p>
          <a:p>
            <a:pPr>
              <a:spcAft>
                <a:spcPts val="0"/>
              </a:spcAft>
            </a:pPr>
            <a:r>
              <a:rPr lang="en-AU" sz="800" dirty="0">
                <a:solidFill>
                  <a:schemeClr val="tx1"/>
                </a:solidFill>
                <a:latin typeface="+mn-lt"/>
              </a:rPr>
              <a:t>The information provided above is for ACT schools only. If you plan to live in NSW (Queanbeyan area), you will need to see the application procedures and further information at the following website </a:t>
            </a:r>
            <a:r>
              <a:rPr lang="en-AU" sz="800" dirty="0">
                <a:hlinkClick r:id="rId4"/>
              </a:rPr>
              <a:t>here</a:t>
            </a:r>
            <a:r>
              <a:rPr lang="en-AU" sz="800" dirty="0"/>
              <a:t>.</a:t>
            </a:r>
            <a:endParaRPr lang="en-AU" sz="800" dirty="0">
              <a:solidFill>
                <a:schemeClr val="tx1"/>
              </a:solidFill>
              <a:latin typeface="+mn-lt"/>
            </a:endParaRPr>
          </a:p>
          <a:p>
            <a:pPr>
              <a:spcAft>
                <a:spcPts val="0"/>
              </a:spcAft>
            </a:pPr>
            <a:endParaRPr lang="en-AU" dirty="0">
              <a:solidFill>
                <a:schemeClr val="tx1"/>
              </a:solidFill>
            </a:endParaRPr>
          </a:p>
        </p:txBody>
      </p:sp>
      <p:sp>
        <p:nvSpPr>
          <p:cNvPr id="4" name="Footer Placeholder 3">
            <a:extLst>
              <a:ext uri="{FF2B5EF4-FFF2-40B4-BE49-F238E27FC236}">
                <a16:creationId xmlns:a16="http://schemas.microsoft.com/office/drawing/2014/main" id="{8011F82E-DB1F-4ECC-B637-B7774EFBDA8D}"/>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5" name="Slide Number Placeholder 4">
            <a:extLst>
              <a:ext uri="{FF2B5EF4-FFF2-40B4-BE49-F238E27FC236}">
                <a16:creationId xmlns:a16="http://schemas.microsoft.com/office/drawing/2014/main" id="{B9AA64DA-1709-49F5-8FEC-EB4B418BA4AD}"/>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15</a:t>
            </a:fld>
            <a:endParaRPr lang="en-AU"/>
          </a:p>
        </p:txBody>
      </p:sp>
      <p:sp>
        <p:nvSpPr>
          <p:cNvPr id="11" name="Text Placeholder 10">
            <a:extLst>
              <a:ext uri="{FF2B5EF4-FFF2-40B4-BE49-F238E27FC236}">
                <a16:creationId xmlns:a16="http://schemas.microsoft.com/office/drawing/2014/main" id="{1BD09002-5196-4F53-8AD6-A86685A2F47D}"/>
              </a:ext>
            </a:extLst>
          </p:cNvPr>
          <p:cNvSpPr>
            <a:spLocks noGrp="1"/>
          </p:cNvSpPr>
          <p:nvPr>
            <p:ph type="body" sz="quarter" idx="13"/>
          </p:nvPr>
        </p:nvSpPr>
        <p:spPr>
          <a:xfrm>
            <a:off x="324000" y="324000"/>
            <a:ext cx="3647778" cy="482548"/>
          </a:xfrm>
        </p:spPr>
        <p:txBody>
          <a:bodyPr>
            <a:normAutofit/>
          </a:bodyPr>
          <a:lstStyle/>
          <a:p>
            <a:r>
              <a:rPr lang="en-AU" sz="2400"/>
              <a:t>School Aged Children</a:t>
            </a:r>
          </a:p>
        </p:txBody>
      </p:sp>
      <p:pic>
        <p:nvPicPr>
          <p:cNvPr id="1028" name="Picture 4" descr="people sitting inside room"/>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0" y="790123"/>
            <a:ext cx="2675986" cy="40139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91260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0" y="2410690"/>
            <a:ext cx="9144000" cy="2732809"/>
          </a:xfrm>
          <a:prstGeom prst="rect">
            <a:avLst/>
          </a:prstGeom>
        </p:spPr>
      </p:pic>
      <p:sp>
        <p:nvSpPr>
          <p:cNvPr id="2" name="Content Placeholder 1">
            <a:extLst>
              <a:ext uri="{FF2B5EF4-FFF2-40B4-BE49-F238E27FC236}">
                <a16:creationId xmlns:a16="http://schemas.microsoft.com/office/drawing/2014/main" id="{F066BAA3-3AB4-4C02-9488-682B7B5D3ED4}"/>
              </a:ext>
            </a:extLst>
          </p:cNvPr>
          <p:cNvSpPr>
            <a:spLocks noGrp="1"/>
          </p:cNvSpPr>
          <p:nvPr>
            <p:ph idx="1"/>
          </p:nvPr>
        </p:nvSpPr>
        <p:spPr>
          <a:xfrm>
            <a:off x="191832" y="581891"/>
            <a:ext cx="3992374" cy="4073236"/>
          </a:xfrm>
          <a:solidFill>
            <a:schemeClr val="bg1"/>
          </a:solidFill>
        </p:spPr>
        <p:txBody>
          <a:bodyPr lIns="0" tIns="72000" rIns="0" bIns="36000" numCol="2" spcCol="180000">
            <a:noAutofit/>
          </a:bodyPr>
          <a:lstStyle/>
          <a:p>
            <a:r>
              <a:rPr lang="en-AU" sz="800" dirty="0">
                <a:solidFill>
                  <a:schemeClr val="tx1"/>
                </a:solidFill>
                <a:latin typeface="+mn-lt"/>
              </a:rPr>
              <a:t>Life at ANU offers something for everyone. You can join in activities, including clubs and societies that complement your studies and future career, or ones that inspire you to pursue the things you love. </a:t>
            </a:r>
          </a:p>
          <a:p>
            <a:pPr>
              <a:spcAft>
                <a:spcPts val="0"/>
              </a:spcAft>
            </a:pPr>
            <a:r>
              <a:rPr lang="en-AU" sz="800" dirty="0">
                <a:solidFill>
                  <a:schemeClr val="tx1"/>
                </a:solidFill>
                <a:latin typeface="+mn-lt"/>
              </a:rPr>
              <a:t>Getting involved in as many things as possible can help make sure your ANU experience is one of life’s best. Our campus is a hub of student activities, markets, performances, and more – many of which are held at Kambri and in easy reach of lecture halls and libraries. Canberra’s CBD is also just a short walk from campus.</a:t>
            </a:r>
          </a:p>
          <a:p>
            <a:pPr>
              <a:spcAft>
                <a:spcPts val="0"/>
              </a:spcAft>
            </a:pPr>
            <a:endParaRPr lang="en-AU" sz="800" dirty="0">
              <a:solidFill>
                <a:schemeClr val="tx1"/>
              </a:solidFill>
              <a:latin typeface="+mn-lt"/>
            </a:endParaRPr>
          </a:p>
          <a:p>
            <a:pPr>
              <a:spcAft>
                <a:spcPts val="0"/>
              </a:spcAft>
            </a:pPr>
            <a:r>
              <a:rPr lang="en-AU" sz="800" dirty="0"/>
              <a:t>Study Spaces</a:t>
            </a:r>
          </a:p>
          <a:p>
            <a:pPr>
              <a:spcAft>
                <a:spcPts val="0"/>
              </a:spcAft>
            </a:pPr>
            <a:r>
              <a:rPr lang="en-AU" sz="800" dirty="0">
                <a:solidFill>
                  <a:schemeClr val="tx1"/>
                </a:solidFill>
                <a:latin typeface="+mn-lt"/>
              </a:rPr>
              <a:t>There are lots of spots all over campus to study, from lounge zones, cascading lawns and rooms with comfortable furniture, whiteboards and screens. Perfect for working on group projects.</a:t>
            </a:r>
          </a:p>
          <a:p>
            <a:pPr>
              <a:spcAft>
                <a:spcPts val="0"/>
              </a:spcAft>
            </a:pPr>
            <a:endParaRPr lang="en-AU" sz="800" dirty="0">
              <a:solidFill>
                <a:schemeClr val="tx1"/>
              </a:solidFill>
              <a:latin typeface="+mn-lt"/>
            </a:endParaRPr>
          </a:p>
          <a:p>
            <a:pPr>
              <a:spcAft>
                <a:spcPts val="0"/>
              </a:spcAft>
            </a:pPr>
            <a:r>
              <a:rPr lang="en-AU" sz="800" dirty="0"/>
              <a:t>Events</a:t>
            </a:r>
          </a:p>
          <a:p>
            <a:r>
              <a:rPr lang="en-AU" sz="800" dirty="0">
                <a:solidFill>
                  <a:schemeClr val="tx1"/>
                </a:solidFill>
                <a:latin typeface="+mn-lt"/>
              </a:rPr>
              <a:t>Kambri is the heart of our campus and is famous for all kinds of social events, from concerts to movie nights, theatre performances and DJ workshops. During Orientation week, it comes alive with markets and workshops. Find out more about events in </a:t>
            </a:r>
            <a:r>
              <a:rPr lang="en-AU" sz="800" dirty="0">
                <a:hlinkClick r:id="rId4"/>
              </a:rPr>
              <a:t>Kambri</a:t>
            </a:r>
            <a:r>
              <a:rPr lang="en-AU" sz="800" dirty="0"/>
              <a:t>.</a:t>
            </a:r>
          </a:p>
          <a:p>
            <a:pPr>
              <a:spcAft>
                <a:spcPts val="0"/>
              </a:spcAft>
            </a:pPr>
            <a:r>
              <a:rPr lang="en-AU" sz="800" dirty="0"/>
              <a:t>Shops and Cafes</a:t>
            </a:r>
          </a:p>
          <a:p>
            <a:r>
              <a:rPr lang="en-AU" sz="800" dirty="0">
                <a:solidFill>
                  <a:schemeClr val="tx1"/>
                </a:solidFill>
                <a:latin typeface="+mn-lt"/>
              </a:rPr>
              <a:t>Our campus is crammed full of cafes, shops and bars that serve up study supplies and food from around the world. Catch up with friends over a burger, sushi, pub lunch or for a coffee fix.</a:t>
            </a:r>
          </a:p>
          <a:p>
            <a:r>
              <a:rPr lang="en-AU" sz="800" dirty="0"/>
              <a:t>Clubs and Societies</a:t>
            </a:r>
          </a:p>
          <a:p>
            <a:r>
              <a:rPr lang="en-AU" sz="800" dirty="0">
                <a:solidFill>
                  <a:schemeClr val="tx1"/>
                </a:solidFill>
                <a:latin typeface="+mn-lt"/>
              </a:rPr>
              <a:t>Joining a club or society is super easy and a great way to meet heaps of new friends, build networks and gain experiences that can help you grow and get the most out of university life. </a:t>
            </a:r>
          </a:p>
          <a:p>
            <a:r>
              <a:rPr lang="en-AU" sz="800" dirty="0">
                <a:solidFill>
                  <a:schemeClr val="tx1"/>
                </a:solidFill>
                <a:latin typeface="+mn-lt"/>
              </a:rPr>
              <a:t>Learn more about </a:t>
            </a:r>
            <a:r>
              <a:rPr lang="en-AU" sz="800" dirty="0">
                <a:solidFill>
                  <a:schemeClr val="tx1"/>
                </a:solidFill>
                <a:latin typeface="+mn-lt"/>
                <a:hlinkClick r:id="rId5"/>
              </a:rPr>
              <a:t>clubs and societies</a:t>
            </a:r>
            <a:r>
              <a:rPr lang="en-AU" sz="800" dirty="0">
                <a:solidFill>
                  <a:schemeClr val="tx1"/>
                </a:solidFill>
                <a:latin typeface="+mn-lt"/>
              </a:rPr>
              <a:t>.</a:t>
            </a:r>
          </a:p>
          <a:p>
            <a:pPr>
              <a:spcAft>
                <a:spcPts val="0"/>
              </a:spcAft>
            </a:pPr>
            <a:r>
              <a:rPr lang="en-AU" sz="800" dirty="0"/>
              <a:t>Students’ Associations </a:t>
            </a:r>
          </a:p>
          <a:p>
            <a:r>
              <a:rPr lang="en-AU" sz="800" dirty="0">
                <a:solidFill>
                  <a:schemeClr val="tx1"/>
                </a:solidFill>
                <a:latin typeface="+mn-lt"/>
                <a:hlinkClick r:id="rId6"/>
              </a:rPr>
              <a:t>ANUSA</a:t>
            </a:r>
            <a:r>
              <a:rPr lang="en-AU" sz="800" dirty="0">
                <a:solidFill>
                  <a:schemeClr val="tx1"/>
                </a:solidFill>
                <a:latin typeface="+mn-lt"/>
              </a:rPr>
              <a:t> is the representative body for all undergraduate students at ANU. If you are starting at ANU as an ANU Student, you are automatically a member of ANUSA. ANUSA focuses on welfare, advocacy, and social life for students. They run social events during O Week and throughout the year.</a:t>
            </a:r>
          </a:p>
          <a:p>
            <a:pPr marL="108000">
              <a:spcAft>
                <a:spcPts val="0"/>
              </a:spcAft>
            </a:pPr>
            <a:endParaRPr lang="en-AU" sz="800" dirty="0"/>
          </a:p>
          <a:p>
            <a:pPr marL="108000">
              <a:spcAft>
                <a:spcPts val="0"/>
              </a:spcAft>
            </a:pPr>
            <a:r>
              <a:rPr lang="en-AU" sz="800" dirty="0">
                <a:solidFill>
                  <a:schemeClr val="tx1"/>
                </a:solidFill>
                <a:latin typeface="+mn-lt"/>
              </a:rPr>
              <a:t>  </a:t>
            </a:r>
          </a:p>
        </p:txBody>
      </p:sp>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16</a:t>
            </a:fld>
            <a:endParaRPr lang="en-AU"/>
          </a:p>
        </p:txBody>
      </p:sp>
      <p:sp>
        <p:nvSpPr>
          <p:cNvPr id="5" name="Date Placeholder 4">
            <a:extLst>
              <a:ext uri="{FF2B5EF4-FFF2-40B4-BE49-F238E27FC236}">
                <a16:creationId xmlns:a16="http://schemas.microsoft.com/office/drawing/2014/main" id="{7B175FEB-8566-4DB5-88FF-BB3973066E08}"/>
              </a:ext>
            </a:extLst>
          </p:cNvPr>
          <p:cNvSpPr>
            <a:spLocks noGrp="1"/>
          </p:cNvSpPr>
          <p:nvPr>
            <p:ph type="dt" sz="half" idx="2"/>
          </p:nvPr>
        </p:nvSpPr>
        <p:spPr>
          <a:xfrm>
            <a:off x="7380000" y="4914000"/>
            <a:ext cx="720000" cy="108000"/>
          </a:xfrm>
        </p:spPr>
        <p:txBody>
          <a:bodyPr/>
          <a:lstStyle/>
          <a:p>
            <a:r>
              <a:rPr lang="en-US"/>
              <a:t>2024</a:t>
            </a:r>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154784" y="219490"/>
            <a:ext cx="3992374" cy="313735"/>
          </a:xfrm>
        </p:spPr>
        <p:txBody>
          <a:bodyPr>
            <a:normAutofit/>
          </a:bodyPr>
          <a:lstStyle/>
          <a:p>
            <a:r>
              <a:rPr lang="en-AU" sz="2400" dirty="0"/>
              <a:t>Life at ANU</a:t>
            </a:r>
          </a:p>
        </p:txBody>
      </p:sp>
      <p:sp>
        <p:nvSpPr>
          <p:cNvPr id="8" name="TextBox 7"/>
          <p:cNvSpPr txBox="1"/>
          <p:nvPr/>
        </p:nvSpPr>
        <p:spPr>
          <a:xfrm>
            <a:off x="4648732" y="513073"/>
            <a:ext cx="4086025" cy="461665"/>
          </a:xfrm>
          <a:prstGeom prst="rect">
            <a:avLst/>
          </a:prstGeom>
          <a:noFill/>
        </p:spPr>
        <p:txBody>
          <a:bodyPr wrap="square" rtlCol="0">
            <a:spAutoFit/>
          </a:bodyPr>
          <a:lstStyle/>
          <a:p>
            <a:r>
              <a:rPr lang="en-AU" sz="800" dirty="0"/>
              <a:t>Young, vibrant and safe, Canberra is one of Australia's best kept secrets! Nestled between mountains and coast, the capital is rich in fresh air, culture and fun and ranks among the top 25 Best Student Cities in the world.</a:t>
            </a:r>
            <a:endParaRPr lang="en-AU" sz="800" strike="sngStrike" dirty="0"/>
          </a:p>
        </p:txBody>
      </p:sp>
      <p:sp>
        <p:nvSpPr>
          <p:cNvPr id="11" name="TextBox 10"/>
          <p:cNvSpPr txBox="1"/>
          <p:nvPr/>
        </p:nvSpPr>
        <p:spPr>
          <a:xfrm>
            <a:off x="4667916" y="1056048"/>
            <a:ext cx="3992374" cy="3600000"/>
          </a:xfrm>
          <a:prstGeom prst="rect">
            <a:avLst/>
          </a:prstGeom>
          <a:solidFill>
            <a:schemeClr val="bg1"/>
          </a:solidFill>
        </p:spPr>
        <p:txBody>
          <a:bodyPr wrap="square" numCol="2" spcCol="180000" rtlCol="0">
            <a:spAutoFit/>
          </a:bodyPr>
          <a:lstStyle/>
          <a:p>
            <a:r>
              <a:rPr lang="en-AU" sz="800" dirty="0">
                <a:solidFill>
                  <a:schemeClr val="accent1"/>
                </a:solidFill>
              </a:rPr>
              <a:t>Culture capital</a:t>
            </a:r>
          </a:p>
          <a:p>
            <a:pPr>
              <a:spcAft>
                <a:spcPts val="600"/>
              </a:spcAft>
            </a:pPr>
            <a:r>
              <a:rPr lang="en-AU" sz="800" dirty="0"/>
              <a:t>Canberra is filled to the brim with cultural institutions, so if you are interested in history or passionate about the arts, there is plenty here for you – think of the National Gallery of Australia and of its important national, Indigenous and international masterpieces or the National Museum of Australia and the Australian War Memorial. All these places can take you on a journey through Australian and world history and culture and inspire you to reflect on your place in the world.</a:t>
            </a:r>
          </a:p>
          <a:p>
            <a:r>
              <a:rPr lang="en-AU" sz="800" dirty="0">
                <a:solidFill>
                  <a:schemeClr val="accent1"/>
                </a:solidFill>
              </a:rPr>
              <a:t>Fabulous food</a:t>
            </a:r>
          </a:p>
          <a:p>
            <a:pPr>
              <a:spcAft>
                <a:spcPts val="600"/>
              </a:spcAft>
            </a:pPr>
            <a:r>
              <a:rPr lang="en-AU" sz="800" dirty="0"/>
              <a:t>The city’s thriving coffee culture and award-winning restaurants will impress you. You’ll find Canberra’s a place for foodies, whatever your budget. Students make up a quarter of the city’s population, so you will find plenty of festivals, bars and music venues to go to as well. </a:t>
            </a:r>
          </a:p>
          <a:p>
            <a:pPr>
              <a:spcAft>
                <a:spcPts val="600"/>
              </a:spcAft>
            </a:pPr>
            <a:endParaRPr lang="en-AU" sz="800" dirty="0"/>
          </a:p>
          <a:p>
            <a:pPr>
              <a:spcAft>
                <a:spcPts val="600"/>
              </a:spcAft>
            </a:pPr>
            <a:endParaRPr lang="en-AU" sz="800" dirty="0"/>
          </a:p>
          <a:p>
            <a:r>
              <a:rPr lang="en-AU" sz="800" dirty="0">
                <a:solidFill>
                  <a:schemeClr val="accent1"/>
                </a:solidFill>
              </a:rPr>
              <a:t>Natural wonders</a:t>
            </a:r>
          </a:p>
          <a:p>
            <a:r>
              <a:rPr lang="en-AU" sz="800" dirty="0"/>
              <a:t>With four distinct seasons and nature in abundance, Canberra is the perfect place for adventure seekers year-round. You can ride a bike or paddle a kayak around Lake Burley Griffin or hike through the sprawling </a:t>
            </a:r>
            <a:r>
              <a:rPr lang="en-AU" sz="800" dirty="0" err="1"/>
              <a:t>Namadgi</a:t>
            </a:r>
            <a:r>
              <a:rPr lang="en-AU" sz="800" dirty="0"/>
              <a:t> National Park and Tidbinbilla Nature Reserve. For a dose of studying or relaxation with music or a movie, you can wander over with friends to the Australian National Botanic Gardens, which is next door to the ANU campus.</a:t>
            </a:r>
          </a:p>
          <a:p>
            <a:endParaRPr lang="en-AU" sz="800" dirty="0">
              <a:solidFill>
                <a:schemeClr val="accent1"/>
              </a:solidFill>
            </a:endParaRPr>
          </a:p>
          <a:p>
            <a:r>
              <a:rPr lang="en-AU" sz="800" dirty="0">
                <a:solidFill>
                  <a:schemeClr val="accent1"/>
                </a:solidFill>
              </a:rPr>
              <a:t>Easy commuting</a:t>
            </a:r>
          </a:p>
          <a:p>
            <a:r>
              <a:rPr lang="en-AU" sz="800" dirty="0"/>
              <a:t>The capital city's great roads, convenient light rail and bus routes mean you won’t ever be far away from campus or the CBD. Choose to live in student accommodation on campus, and everything you'll need, including your classes, will be just a short walk or bike ride away.</a:t>
            </a:r>
          </a:p>
        </p:txBody>
      </p:sp>
      <p:sp>
        <p:nvSpPr>
          <p:cNvPr id="12"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4802883" y="267131"/>
            <a:ext cx="4120262" cy="313735"/>
          </a:xfrm>
        </p:spPr>
        <p:txBody>
          <a:bodyPr>
            <a:noAutofit/>
          </a:bodyPr>
          <a:lstStyle/>
          <a:p>
            <a:r>
              <a:rPr lang="en-AU" sz="1600"/>
              <a:t>YOU’LL LOVE AUSTRALIA'S CAPITAL CITY</a:t>
            </a:r>
          </a:p>
        </p:txBody>
      </p:sp>
      <p:sp>
        <p:nvSpPr>
          <p:cNvPr id="15" name="TextBox 14"/>
          <p:cNvSpPr txBox="1"/>
          <p:nvPr/>
        </p:nvSpPr>
        <p:spPr>
          <a:xfrm>
            <a:off x="4380168" y="236593"/>
            <a:ext cx="268564" cy="2174097"/>
          </a:xfrm>
          <a:prstGeom prst="rect">
            <a:avLst/>
          </a:prstGeom>
          <a:solidFill>
            <a:schemeClr val="bg1"/>
          </a:solidFill>
        </p:spPr>
        <p:txBody>
          <a:bodyPr wrap="square" rtlCol="0">
            <a:spAutoFit/>
          </a:bodyPr>
          <a:lstStyle/>
          <a:p>
            <a:endParaRPr lang="en-AU"/>
          </a:p>
        </p:txBody>
      </p:sp>
      <p:sp>
        <p:nvSpPr>
          <p:cNvPr id="16" name="Rectangle 15"/>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302200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17</a:t>
            </a:fld>
            <a:endParaRPr lang="en-AU"/>
          </a:p>
        </p:txBody>
      </p:sp>
      <p:sp>
        <p:nvSpPr>
          <p:cNvPr id="5" name="Date Placeholder 4">
            <a:extLst>
              <a:ext uri="{FF2B5EF4-FFF2-40B4-BE49-F238E27FC236}">
                <a16:creationId xmlns:a16="http://schemas.microsoft.com/office/drawing/2014/main" id="{7B175FEB-8566-4DB5-88FF-BB3973066E08}"/>
              </a:ext>
            </a:extLst>
          </p:cNvPr>
          <p:cNvSpPr>
            <a:spLocks noGrp="1"/>
          </p:cNvSpPr>
          <p:nvPr>
            <p:ph type="dt" sz="half" idx="2"/>
          </p:nvPr>
        </p:nvSpPr>
        <p:spPr>
          <a:xfrm>
            <a:off x="7380000" y="4914000"/>
            <a:ext cx="720000" cy="108000"/>
          </a:xfrm>
        </p:spPr>
        <p:txBody>
          <a:bodyPr/>
          <a:lstStyle/>
          <a:p>
            <a:r>
              <a:rPr lang="en-US"/>
              <a:t>2024</a:t>
            </a:r>
            <a:endParaRPr lang="en-AU"/>
          </a:p>
        </p:txBody>
      </p:sp>
      <p:pic>
        <p:nvPicPr>
          <p:cNvPr id="11" name="image27.jpeg"/>
          <p:cNvPicPr>
            <a:picLocks noGrp="1"/>
          </p:cNvPicPr>
          <p:nvPr>
            <p:ph idx="1"/>
          </p:nvPr>
        </p:nvPicPr>
        <p:blipFill>
          <a:blip r:embed="rId2" cstate="print"/>
          <a:stretch>
            <a:fillRect/>
          </a:stretch>
        </p:blipFill>
        <p:spPr>
          <a:xfrm>
            <a:off x="2222691" y="1566100"/>
            <a:ext cx="2159994" cy="3197953"/>
          </a:xfrm>
          <a:prstGeom prst="rect">
            <a:avLst/>
          </a:prstGeom>
        </p:spPr>
      </p:pic>
      <p:sp>
        <p:nvSpPr>
          <p:cNvPr id="12"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2184772" y="116209"/>
            <a:ext cx="2246551" cy="1299945"/>
          </a:xfrm>
        </p:spPr>
        <p:txBody>
          <a:bodyPr>
            <a:normAutofit/>
          </a:bodyPr>
          <a:lstStyle/>
          <a:p>
            <a:r>
              <a:rPr lang="en-AU" sz="1000" dirty="0"/>
              <a:t>Climate</a:t>
            </a:r>
          </a:p>
          <a:p>
            <a:pPr>
              <a:spcAft>
                <a:spcPts val="0"/>
              </a:spcAft>
            </a:pPr>
            <a:r>
              <a:rPr lang="en-AU" sz="750" dirty="0">
                <a:solidFill>
                  <a:schemeClr val="tx1"/>
                </a:solidFill>
                <a:latin typeface="+mn-lt"/>
              </a:rPr>
              <a:t>One of the best aspects of living in Canberra is our four distinct seasons:</a:t>
            </a:r>
          </a:p>
          <a:p>
            <a:pPr marL="171450" lvl="1" indent="-84138">
              <a:spcAft>
                <a:spcPts val="0"/>
              </a:spcAft>
              <a:buFont typeface="Arial" panose="020B0604020202020204" pitchFamily="34" charset="0"/>
              <a:buChar char="•"/>
            </a:pPr>
            <a:r>
              <a:rPr lang="en-AU" sz="750" dirty="0"/>
              <a:t>Warm, dry summers with an average temperature of 27 degrees.</a:t>
            </a:r>
          </a:p>
          <a:p>
            <a:pPr marL="171450" lvl="1" indent="-84138">
              <a:spcAft>
                <a:spcPts val="0"/>
              </a:spcAft>
              <a:buFont typeface="Arial" panose="020B0604020202020204" pitchFamily="34" charset="0"/>
              <a:buChar char="•"/>
            </a:pPr>
            <a:r>
              <a:rPr lang="en-AU" sz="750" dirty="0">
                <a:solidFill>
                  <a:schemeClr val="tx1"/>
                </a:solidFill>
              </a:rPr>
              <a:t>Autumn is stunning and we celebrate with big outdoor festivals and hot air balloons.</a:t>
            </a:r>
          </a:p>
          <a:p>
            <a:pPr marL="171450" lvl="1" indent="-84138">
              <a:spcAft>
                <a:spcPts val="0"/>
              </a:spcAft>
              <a:buFont typeface="Arial" panose="020B0604020202020204" pitchFamily="34" charset="0"/>
              <a:buChar char="•"/>
            </a:pPr>
            <a:r>
              <a:rPr lang="en-AU" sz="750" dirty="0"/>
              <a:t>Winter’s average temperature is 12 degrees, with crisp days and nights get very cold!</a:t>
            </a:r>
          </a:p>
          <a:p>
            <a:pPr marL="171450" lvl="1" indent="-84138">
              <a:spcAft>
                <a:spcPts val="0"/>
              </a:spcAft>
              <a:buFont typeface="Arial" panose="020B0604020202020204" pitchFamily="34" charset="0"/>
              <a:buChar char="•"/>
            </a:pPr>
            <a:r>
              <a:rPr lang="en-AU" sz="750" dirty="0">
                <a:solidFill>
                  <a:schemeClr val="tx1"/>
                </a:solidFill>
              </a:rPr>
              <a:t>Spring is all about flower festivals and getting outside to the parks and open spaces.</a:t>
            </a:r>
          </a:p>
          <a:p>
            <a:pPr marL="171450" lvl="1" indent="-171450">
              <a:buFont typeface="Arial" panose="020B0604020202020204" pitchFamily="34" charset="0"/>
              <a:buChar char="•"/>
            </a:pPr>
            <a:endParaRPr lang="en-AU" sz="800" dirty="0">
              <a:solidFill>
                <a:schemeClr val="tx1"/>
              </a:solidFill>
              <a:latin typeface="+mn-lt"/>
            </a:endParaRPr>
          </a:p>
        </p:txBody>
      </p:sp>
      <p:sp>
        <p:nvSpPr>
          <p:cNvPr id="14"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4653555" y="335385"/>
            <a:ext cx="4296023" cy="430797"/>
          </a:xfrm>
        </p:spPr>
        <p:txBody>
          <a:bodyPr numCol="1">
            <a:noAutofit/>
          </a:bodyPr>
          <a:lstStyle/>
          <a:p>
            <a:pPr lvl="1"/>
            <a:r>
              <a:rPr lang="en-AU" sz="2400">
                <a:solidFill>
                  <a:schemeClr val="accent1"/>
                </a:solidFill>
              </a:rPr>
              <a:t>Useful Resources</a:t>
            </a:r>
          </a:p>
        </p:txBody>
      </p:sp>
      <p:sp>
        <p:nvSpPr>
          <p:cNvPr id="15" name="Content Placeholder 1">
            <a:extLst>
              <a:ext uri="{FF2B5EF4-FFF2-40B4-BE49-F238E27FC236}">
                <a16:creationId xmlns:a16="http://schemas.microsoft.com/office/drawing/2014/main" id="{F066BAA3-3AB4-4C02-9488-682B7B5D3ED4}"/>
              </a:ext>
            </a:extLst>
          </p:cNvPr>
          <p:cNvSpPr txBox="1">
            <a:spLocks/>
          </p:cNvSpPr>
          <p:nvPr/>
        </p:nvSpPr>
        <p:spPr>
          <a:xfrm>
            <a:off x="4683669" y="845942"/>
            <a:ext cx="4235793" cy="3838524"/>
          </a:xfrm>
          <a:prstGeom prst="rect">
            <a:avLst/>
          </a:prstGeom>
        </p:spPr>
        <p:txBody>
          <a:bodyPr vert="horz" lIns="0" tIns="0" rIns="0" bIns="0" numCol="2" spcCol="180000" rtlCol="0">
            <a:normAutofit fontScale="92500"/>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00"/>
              </a:spcAft>
            </a:pPr>
            <a:r>
              <a:rPr lang="en-AU" sz="900" b="1" dirty="0"/>
              <a:t>Prepare for Academic Life</a:t>
            </a:r>
          </a:p>
          <a:p>
            <a:pPr>
              <a:spcAft>
                <a:spcPts val="400"/>
              </a:spcAft>
            </a:pPr>
            <a:r>
              <a:rPr lang="en-AU" sz="900" dirty="0">
                <a:solidFill>
                  <a:schemeClr val="tx1"/>
                </a:solidFill>
              </a:rPr>
              <a:t>Get ready for your study program: </a:t>
            </a:r>
            <a:r>
              <a:rPr lang="en-AU" sz="900" dirty="0">
                <a:hlinkClick r:id="rId3"/>
              </a:rPr>
              <a:t>https://programsandcourses.anu.edu.au/</a:t>
            </a:r>
            <a:endParaRPr lang="en-AU" sz="900" dirty="0"/>
          </a:p>
          <a:p>
            <a:pPr>
              <a:spcAft>
                <a:spcPts val="400"/>
              </a:spcAft>
            </a:pPr>
            <a:r>
              <a:rPr lang="en-AU" sz="900" dirty="0">
                <a:solidFill>
                  <a:schemeClr val="tx1"/>
                </a:solidFill>
              </a:rPr>
              <a:t>Check your class and exam timetables: </a:t>
            </a:r>
            <a:r>
              <a:rPr lang="en-AU" sz="900" dirty="0">
                <a:hlinkClick r:id="rId4"/>
              </a:rPr>
              <a:t>https://www.anu.edu.au/students/program-administration/timetabling</a:t>
            </a:r>
            <a:endParaRPr lang="en-AU" sz="900" dirty="0"/>
          </a:p>
          <a:p>
            <a:pPr>
              <a:spcAft>
                <a:spcPts val="400"/>
              </a:spcAft>
            </a:pPr>
            <a:r>
              <a:rPr lang="en-AU" sz="900" dirty="0">
                <a:solidFill>
                  <a:schemeClr val="tx1"/>
                </a:solidFill>
              </a:rPr>
              <a:t>Everything you need to know about academic honesty and plagiarism at ANU: </a:t>
            </a:r>
            <a:r>
              <a:rPr lang="en-AU" sz="900" dirty="0">
                <a:hlinkClick r:id="rId5"/>
              </a:rPr>
              <a:t>https://www.anu.edu.au/students/academic-skills/academic-integrity</a:t>
            </a:r>
            <a:endParaRPr lang="en-AU" sz="900" dirty="0"/>
          </a:p>
          <a:p>
            <a:pPr>
              <a:spcAft>
                <a:spcPts val="400"/>
              </a:spcAft>
            </a:pPr>
            <a:r>
              <a:rPr lang="en-AU" sz="900" dirty="0">
                <a:solidFill>
                  <a:schemeClr val="tx1"/>
                </a:solidFill>
              </a:rPr>
              <a:t>Seek help for disability and access issues: </a:t>
            </a:r>
            <a:r>
              <a:rPr lang="en-AU" sz="900" dirty="0">
                <a:hlinkClick r:id="rId6"/>
              </a:rPr>
              <a:t>https://www.anu.edu.au/students/contacts/accessibility</a:t>
            </a:r>
            <a:endParaRPr lang="en-AU" sz="900" dirty="0"/>
          </a:p>
          <a:p>
            <a:pPr>
              <a:spcAft>
                <a:spcPts val="400"/>
              </a:spcAft>
            </a:pPr>
            <a:r>
              <a:rPr lang="en-AU" sz="900" dirty="0">
                <a:solidFill>
                  <a:schemeClr val="tx1"/>
                </a:solidFill>
              </a:rPr>
              <a:t>Get free and confidential academic help: </a:t>
            </a:r>
            <a:r>
              <a:rPr lang="en-AU" sz="900" dirty="0">
                <a:hlinkClick r:id="rId7"/>
              </a:rPr>
              <a:t>https://www.anu.edu.au/students/academic-skills</a:t>
            </a:r>
            <a:endParaRPr lang="en-AU" sz="900" dirty="0"/>
          </a:p>
          <a:p>
            <a:pPr>
              <a:spcAft>
                <a:spcPts val="400"/>
              </a:spcAft>
            </a:pPr>
            <a:r>
              <a:rPr lang="en-AU" sz="900" dirty="0">
                <a:solidFill>
                  <a:schemeClr val="tx1"/>
                </a:solidFill>
              </a:rPr>
              <a:t>Make the most of our IT services – email, printing, and free software etc.: </a:t>
            </a:r>
            <a:r>
              <a:rPr lang="en-AU" sz="900" dirty="0">
                <a:hlinkClick r:id="rId8"/>
              </a:rPr>
              <a:t>http://itservices.anu.edu.au/</a:t>
            </a:r>
            <a:endParaRPr lang="en-AU" sz="900" dirty="0"/>
          </a:p>
          <a:p>
            <a:pPr>
              <a:spcAft>
                <a:spcPts val="400"/>
              </a:spcAft>
            </a:pPr>
            <a:r>
              <a:rPr lang="en-AU" sz="900" dirty="0">
                <a:solidFill>
                  <a:schemeClr val="tx1"/>
                </a:solidFill>
              </a:rPr>
              <a:t>Check out the Information Literacy Program for all students:  </a:t>
            </a:r>
            <a:r>
              <a:rPr lang="en-AU" sz="900" dirty="0">
                <a:hlinkClick r:id="rId9"/>
              </a:rPr>
              <a:t>https://anulib.anu.edu.au/research-learn</a:t>
            </a:r>
            <a:endParaRPr lang="en-AU" sz="900" dirty="0"/>
          </a:p>
          <a:p>
            <a:pPr>
              <a:spcAft>
                <a:spcPts val="400"/>
              </a:spcAft>
            </a:pPr>
            <a:r>
              <a:rPr lang="en-AU" sz="900" dirty="0">
                <a:solidFill>
                  <a:schemeClr val="tx1"/>
                </a:solidFill>
              </a:rPr>
              <a:t>Find out what study resources and facilities the ANU Library offers: </a:t>
            </a:r>
            <a:r>
              <a:rPr lang="en-AU" sz="900" dirty="0">
                <a:hlinkClick r:id="rId10"/>
              </a:rPr>
              <a:t>https://anulib.anu.edu.au/</a:t>
            </a:r>
            <a:endParaRPr lang="en-AU" sz="900" dirty="0"/>
          </a:p>
          <a:p>
            <a:pPr>
              <a:spcAft>
                <a:spcPts val="400"/>
              </a:spcAft>
            </a:pPr>
            <a:endParaRPr lang="en-AU" sz="900" dirty="0">
              <a:solidFill>
                <a:schemeClr val="tx1"/>
              </a:solidFill>
            </a:endParaRPr>
          </a:p>
          <a:p>
            <a:pPr>
              <a:spcAft>
                <a:spcPts val="400"/>
              </a:spcAft>
            </a:pPr>
            <a:endParaRPr lang="en-AU" sz="900" dirty="0">
              <a:solidFill>
                <a:schemeClr val="tx1"/>
              </a:solidFill>
            </a:endParaRPr>
          </a:p>
          <a:p>
            <a:pPr marL="108000"/>
            <a:r>
              <a:rPr lang="en-AU" sz="900" b="1" dirty="0"/>
              <a:t>Make the Most of Student Life</a:t>
            </a:r>
          </a:p>
          <a:p>
            <a:pPr marL="108000"/>
            <a:r>
              <a:rPr lang="en-AU" sz="900" dirty="0">
                <a:solidFill>
                  <a:schemeClr val="tx1"/>
                </a:solidFill>
              </a:rPr>
              <a:t>Access services and join student clubs and societies at the ANU Students’ Association: </a:t>
            </a:r>
            <a:r>
              <a:rPr lang="en-AU" sz="900" dirty="0">
                <a:hlinkClick r:id="rId11"/>
              </a:rPr>
              <a:t>https://anusa.com.au/</a:t>
            </a:r>
            <a:endParaRPr lang="en-AU" sz="900" dirty="0"/>
          </a:p>
          <a:p>
            <a:pPr marL="108000"/>
            <a:r>
              <a:rPr lang="en-AU" sz="900" dirty="0">
                <a:solidFill>
                  <a:schemeClr val="tx1"/>
                </a:solidFill>
              </a:rPr>
              <a:t>Join the ANU gym and sport &amp; fitness activities: </a:t>
            </a:r>
            <a:r>
              <a:rPr lang="en-AU" sz="900" dirty="0">
                <a:hlinkClick r:id="rId12"/>
              </a:rPr>
              <a:t>http://www.anu-sport.com.au/</a:t>
            </a:r>
            <a:endParaRPr lang="en-AU" sz="900" dirty="0"/>
          </a:p>
          <a:p>
            <a:pPr marL="108000"/>
            <a:r>
              <a:rPr lang="en-AU" sz="900" dirty="0">
                <a:solidFill>
                  <a:schemeClr val="tx1"/>
                </a:solidFill>
              </a:rPr>
              <a:t>Events on campus, including public lectures, seminars and exhibitions: </a:t>
            </a:r>
            <a:r>
              <a:rPr lang="en-AU" sz="900" dirty="0">
                <a:hlinkClick r:id="rId13"/>
              </a:rPr>
              <a:t>https://www.anu.edu.au/students/student-life/events-stories</a:t>
            </a:r>
            <a:endParaRPr lang="en-AU" sz="900" dirty="0"/>
          </a:p>
          <a:p>
            <a:pPr marL="108000"/>
            <a:endParaRPr lang="en-AU" sz="900" dirty="0"/>
          </a:p>
          <a:p>
            <a:pPr marL="108000"/>
            <a:r>
              <a:rPr lang="en-AU" sz="900" b="1" dirty="0"/>
              <a:t>Campus Facilities and Services</a:t>
            </a:r>
          </a:p>
          <a:p>
            <a:pPr marL="108000"/>
            <a:r>
              <a:rPr lang="en-AU" sz="900" dirty="0">
                <a:solidFill>
                  <a:schemeClr val="tx1"/>
                </a:solidFill>
              </a:rPr>
              <a:t>ANU campus map: </a:t>
            </a:r>
            <a:r>
              <a:rPr lang="en-AU" sz="900" dirty="0">
                <a:hlinkClick r:id="rId14"/>
              </a:rPr>
              <a:t>http://www.anu.edu.au/maps#</a:t>
            </a:r>
            <a:endParaRPr lang="en-AU" sz="900" dirty="0"/>
          </a:p>
          <a:p>
            <a:pPr marL="108000"/>
            <a:r>
              <a:rPr lang="en-AU" sz="900" dirty="0">
                <a:solidFill>
                  <a:schemeClr val="tx1"/>
                </a:solidFill>
              </a:rPr>
              <a:t>Find out more about campus facilities: </a:t>
            </a:r>
            <a:r>
              <a:rPr lang="en-AU" sz="900" dirty="0">
                <a:hlinkClick r:id="rId15"/>
              </a:rPr>
              <a:t>https://www.anu.edu.au/about/campuses-facilities</a:t>
            </a:r>
            <a:endParaRPr lang="en-AU" sz="900" dirty="0"/>
          </a:p>
          <a:p>
            <a:endParaRPr lang="en-AU" sz="900" dirty="0"/>
          </a:p>
          <a:p>
            <a:endParaRPr lang="en-AU" sz="750" dirty="0"/>
          </a:p>
        </p:txBody>
      </p:sp>
      <p:sp>
        <p:nvSpPr>
          <p:cNvPr id="13" name="Rectangle 12"/>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301EDF79-6DED-5DF3-BADE-313B5DE9EFC0}"/>
              </a:ext>
            </a:extLst>
          </p:cNvPr>
          <p:cNvSpPr txBox="1"/>
          <p:nvPr/>
        </p:nvSpPr>
        <p:spPr>
          <a:xfrm>
            <a:off x="60558" y="181451"/>
            <a:ext cx="2013098" cy="5678478"/>
          </a:xfrm>
          <a:prstGeom prst="rect">
            <a:avLst/>
          </a:prstGeom>
          <a:noFill/>
        </p:spPr>
        <p:txBody>
          <a:bodyPr wrap="square" rtlCol="0">
            <a:spAutoFit/>
          </a:bodyPr>
          <a:lstStyle/>
          <a:p>
            <a:pPr algn="ctr"/>
            <a:r>
              <a:rPr lang="en-AU" dirty="0">
                <a:solidFill>
                  <a:schemeClr val="accent1"/>
                </a:solidFill>
              </a:rPr>
              <a:t>ANU Facts</a:t>
            </a:r>
          </a:p>
          <a:p>
            <a:pPr marL="285750" indent="-285750" algn="ctr">
              <a:buFont typeface="Arial" panose="020B0604020202020204" pitchFamily="34" charset="0"/>
              <a:buChar char="•"/>
            </a:pPr>
            <a:endParaRPr lang="en-AU" sz="800" dirty="0">
              <a:solidFill>
                <a:schemeClr val="accent1"/>
              </a:solidFill>
            </a:endParaRPr>
          </a:p>
          <a:p>
            <a:pPr marL="171450" indent="-84138">
              <a:buFont typeface="Arial" panose="020B0604020202020204" pitchFamily="34" charset="0"/>
              <a:buChar char="•"/>
            </a:pPr>
            <a:r>
              <a:rPr lang="en-AU" sz="800" b="0" i="0" dirty="0">
                <a:solidFill>
                  <a:srgbClr val="000000"/>
                </a:solidFill>
                <a:effectLst/>
              </a:rPr>
              <a:t>#34 university in the world</a:t>
            </a:r>
            <a:r>
              <a:rPr lang="en-AU" sz="800" b="0" i="0" baseline="30000" dirty="0">
                <a:solidFill>
                  <a:srgbClr val="000000"/>
                </a:solidFill>
                <a:effectLst/>
              </a:rPr>
              <a:t>1</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#5 stars for student-to-staff ratio and staff qualifications in Australia</a:t>
            </a:r>
            <a:r>
              <a:rPr lang="en-AU" sz="800" b="0" i="0" baseline="30000" dirty="0">
                <a:solidFill>
                  <a:srgbClr val="000000"/>
                </a:solidFill>
                <a:effectLst/>
              </a:rPr>
              <a:t>2</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#1 most international university in Australia</a:t>
            </a:r>
            <a:r>
              <a:rPr lang="en-AU" sz="800" b="0" i="0" baseline="30000" dirty="0">
                <a:solidFill>
                  <a:srgbClr val="000000"/>
                </a:solidFill>
                <a:effectLst/>
              </a:rPr>
              <a:t>3</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#1 most employable graduates in Australia</a:t>
            </a:r>
            <a:r>
              <a:rPr lang="en-AU" sz="800" b="0" i="0" baseline="30000" dirty="0">
                <a:solidFill>
                  <a:srgbClr val="000000"/>
                </a:solidFill>
                <a:effectLst/>
              </a:rPr>
              <a:t>4</a:t>
            </a:r>
          </a:p>
          <a:p>
            <a:pPr marL="171450" indent="-84138">
              <a:buFont typeface="Arial" panose="020B0604020202020204" pitchFamily="34" charset="0"/>
              <a:buChar char="•"/>
            </a:pPr>
            <a:r>
              <a:rPr lang="en-AU" sz="800" b="0" i="0" dirty="0">
                <a:solidFill>
                  <a:srgbClr val="000000"/>
                </a:solidFill>
                <a:effectLst/>
              </a:rPr>
              <a:t>Top 10 in the world in six disciplines </a:t>
            </a:r>
            <a:r>
              <a:rPr lang="en-AU" sz="800" b="0" i="0" baseline="30000" dirty="0">
                <a:solidFill>
                  <a:srgbClr val="000000"/>
                </a:solidFill>
                <a:effectLst/>
              </a:rPr>
              <a:t>3</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#1 in 13 academic disciplines in Australia</a:t>
            </a:r>
            <a:r>
              <a:rPr lang="en-AU" sz="800" b="0" i="0" baseline="30000" dirty="0">
                <a:solidFill>
                  <a:srgbClr val="000000"/>
                </a:solidFill>
                <a:effectLst/>
              </a:rPr>
              <a:t>5</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Only Australian member of the International Alliance of Research Universities (IARU)</a:t>
            </a:r>
          </a:p>
          <a:p>
            <a:pPr marL="171450" indent="-84138">
              <a:buFont typeface="Arial" panose="020B0604020202020204" pitchFamily="34" charset="0"/>
              <a:buChar char="•"/>
            </a:pPr>
            <a:r>
              <a:rPr lang="en-AU" sz="800" b="0" i="0" dirty="0">
                <a:solidFill>
                  <a:srgbClr val="000000"/>
                </a:solidFill>
                <a:effectLst/>
              </a:rPr>
              <a:t>#1 most sustainable city in Australia </a:t>
            </a:r>
            <a:r>
              <a:rPr lang="en-AU" sz="800" b="0" i="0" baseline="30000" dirty="0">
                <a:solidFill>
                  <a:srgbClr val="000000"/>
                </a:solidFill>
                <a:effectLst/>
              </a:rPr>
              <a:t>6</a:t>
            </a:r>
          </a:p>
          <a:p>
            <a:pPr marL="171450" indent="-84138">
              <a:buFont typeface="Arial" panose="020B0604020202020204" pitchFamily="34" charset="0"/>
              <a:buChar char="•"/>
            </a:pPr>
            <a:r>
              <a:rPr lang="en-AU" sz="800" b="0" i="0" dirty="0">
                <a:solidFill>
                  <a:srgbClr val="000000"/>
                </a:solidFill>
                <a:effectLst/>
              </a:rPr>
              <a:t>#3 smartest city in the world </a:t>
            </a:r>
            <a:r>
              <a:rPr lang="en-AU" sz="800" b="0" i="0" baseline="30000" dirty="0">
                <a:solidFill>
                  <a:srgbClr val="000000"/>
                </a:solidFill>
                <a:effectLst/>
              </a:rPr>
              <a:t>7</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25% of people speak a language other than English </a:t>
            </a:r>
            <a:r>
              <a:rPr lang="en-AU" sz="800" b="0" i="0" baseline="30000" dirty="0">
                <a:solidFill>
                  <a:srgbClr val="000000"/>
                </a:solidFill>
                <a:effectLst/>
              </a:rPr>
              <a:t>8</a:t>
            </a:r>
            <a:endParaRPr lang="en-AU" sz="800" b="0" i="0" dirty="0">
              <a:solidFill>
                <a:srgbClr val="000000"/>
              </a:solidFill>
              <a:effectLst/>
            </a:endParaRPr>
          </a:p>
          <a:p>
            <a:pPr marL="171450" indent="-84138">
              <a:buFont typeface="Arial" panose="020B0604020202020204" pitchFamily="34" charset="0"/>
              <a:buChar char="•"/>
            </a:pPr>
            <a:r>
              <a:rPr lang="en-AU" sz="800" b="0" i="0" dirty="0">
                <a:solidFill>
                  <a:srgbClr val="000000"/>
                </a:solidFill>
                <a:effectLst/>
              </a:rPr>
              <a:t>3 hours’ drive to Sydney</a:t>
            </a:r>
          </a:p>
          <a:p>
            <a:pPr marL="171450" indent="-84138">
              <a:buFont typeface="Arial" panose="020B0604020202020204" pitchFamily="34" charset="0"/>
              <a:buChar char="•"/>
            </a:pPr>
            <a:r>
              <a:rPr lang="en-AU" sz="800" b="0" i="0" dirty="0">
                <a:solidFill>
                  <a:srgbClr val="000000"/>
                </a:solidFill>
                <a:effectLst/>
              </a:rPr>
              <a:t>2 hours’ drive to the snow and the sea</a:t>
            </a:r>
          </a:p>
          <a:p>
            <a:pPr marL="171450" indent="-84138">
              <a:buFont typeface="Arial" panose="020B0604020202020204" pitchFamily="34" charset="0"/>
              <a:buChar char="•"/>
            </a:pPr>
            <a:r>
              <a:rPr lang="en-AU" sz="800" b="0" i="0" dirty="0">
                <a:solidFill>
                  <a:srgbClr val="000000"/>
                </a:solidFill>
                <a:effectLst/>
              </a:rPr>
              <a:t>Short commute times by car, tram or bicycle</a:t>
            </a:r>
          </a:p>
          <a:p>
            <a:endParaRPr lang="en-AU" sz="900" b="0" i="0" dirty="0">
              <a:solidFill>
                <a:srgbClr val="000000"/>
              </a:solidFill>
              <a:effectLst/>
            </a:endParaRPr>
          </a:p>
          <a:p>
            <a:r>
              <a:rPr lang="en-AU" sz="600" b="0" i="1" dirty="0">
                <a:solidFill>
                  <a:srgbClr val="000000"/>
                </a:solidFill>
                <a:effectLst/>
              </a:rPr>
              <a:t>1. QS World University Rankings 2023; 2. Good Universities Guide 2023; 3. Times Higher Education Rankings 2023; 4. Times Higher Education Global University Employability Rankings 2023–24; 5. QS World University Rankings by Subject 2023; 6. The World’s Most Sustainable Cities 2021; 7. IMD Smart City Index 2023; 8. Multicultural Canberra 2022;</a:t>
            </a:r>
            <a:endParaRPr lang="en-AU" sz="600" b="0" i="0" dirty="0">
              <a:solidFill>
                <a:srgbClr val="000000"/>
              </a:solidFill>
              <a:effectLst/>
            </a:endParaRPr>
          </a:p>
          <a:p>
            <a:pPr marL="171450" indent="-171450">
              <a:buFont typeface="Arial" panose="020B0604020202020204" pitchFamily="34" charset="0"/>
              <a:buChar char="•"/>
            </a:pPr>
            <a:endParaRPr lang="en-AU" sz="600" b="0" i="0" dirty="0">
              <a:solidFill>
                <a:srgbClr val="000000"/>
              </a:solidFill>
              <a:effectLst/>
              <a:latin typeface="Public Sans" pitchFamily="2" charset="0"/>
            </a:endParaRPr>
          </a:p>
          <a:p>
            <a:pPr marL="171450" indent="-171450">
              <a:buFont typeface="Arial" panose="020B0604020202020204" pitchFamily="34" charset="0"/>
              <a:buChar char="•"/>
            </a:pPr>
            <a:endParaRPr lang="en-AU" sz="800" b="0" i="0" dirty="0">
              <a:solidFill>
                <a:srgbClr val="000000"/>
              </a:solidFill>
              <a:effectLst/>
              <a:latin typeface="Public Sans" pitchFamily="2" charset="0"/>
            </a:endParaRPr>
          </a:p>
          <a:p>
            <a:pPr algn="ctr"/>
            <a:endParaRPr lang="en-AU" dirty="0">
              <a:solidFill>
                <a:schemeClr val="accent1"/>
              </a:solidFill>
            </a:endParaRPr>
          </a:p>
          <a:p>
            <a:pPr algn="ctr"/>
            <a:endParaRPr lang="en-AU" dirty="0">
              <a:solidFill>
                <a:schemeClr val="accent1"/>
              </a:solidFill>
            </a:endParaRPr>
          </a:p>
          <a:p>
            <a:pPr algn="ctr"/>
            <a:endParaRPr lang="en-AU" dirty="0">
              <a:solidFill>
                <a:schemeClr val="accent1"/>
              </a:solidFill>
            </a:endParaRPr>
          </a:p>
          <a:p>
            <a:pPr algn="ctr"/>
            <a:endParaRPr lang="en-AU" dirty="0">
              <a:solidFill>
                <a:schemeClr val="accent1"/>
              </a:solidFill>
            </a:endParaRPr>
          </a:p>
        </p:txBody>
      </p:sp>
      <p:cxnSp>
        <p:nvCxnSpPr>
          <p:cNvPr id="8" name="Straight Connector 7">
            <a:extLst>
              <a:ext uri="{FF2B5EF4-FFF2-40B4-BE49-F238E27FC236}">
                <a16:creationId xmlns:a16="http://schemas.microsoft.com/office/drawing/2014/main" id="{4B0FB387-5709-B314-C752-646266B40C15}"/>
              </a:ext>
            </a:extLst>
          </p:cNvPr>
          <p:cNvCxnSpPr/>
          <p:nvPr/>
        </p:nvCxnSpPr>
        <p:spPr>
          <a:xfrm>
            <a:off x="4545657"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86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18</a:t>
            </a:fld>
            <a:endParaRPr lang="en-AU"/>
          </a:p>
        </p:txBody>
      </p:sp>
      <p:sp>
        <p:nvSpPr>
          <p:cNvPr id="5" name="Date Placeholder 4">
            <a:extLst>
              <a:ext uri="{FF2B5EF4-FFF2-40B4-BE49-F238E27FC236}">
                <a16:creationId xmlns:a16="http://schemas.microsoft.com/office/drawing/2014/main" id="{7B175FEB-8566-4DB5-88FF-BB3973066E08}"/>
              </a:ext>
            </a:extLst>
          </p:cNvPr>
          <p:cNvSpPr>
            <a:spLocks noGrp="1"/>
          </p:cNvSpPr>
          <p:nvPr>
            <p:ph type="dt" sz="half" idx="2"/>
          </p:nvPr>
        </p:nvSpPr>
        <p:spPr>
          <a:xfrm>
            <a:off x="7380000" y="4914000"/>
            <a:ext cx="720000" cy="108000"/>
          </a:xfrm>
        </p:spPr>
        <p:txBody>
          <a:bodyPr/>
          <a:lstStyle/>
          <a:p>
            <a:r>
              <a:rPr lang="en-US"/>
              <a:t>2024</a:t>
            </a:r>
            <a:endParaRPr lang="en-AU"/>
          </a:p>
        </p:txBody>
      </p:sp>
      <p:sp>
        <p:nvSpPr>
          <p:cNvPr id="15" name="Content Placeholder 1">
            <a:extLst>
              <a:ext uri="{FF2B5EF4-FFF2-40B4-BE49-F238E27FC236}">
                <a16:creationId xmlns:a16="http://schemas.microsoft.com/office/drawing/2014/main" id="{F066BAA3-3AB4-4C02-9488-682B7B5D3ED4}"/>
              </a:ext>
            </a:extLst>
          </p:cNvPr>
          <p:cNvSpPr txBox="1">
            <a:spLocks/>
          </p:cNvSpPr>
          <p:nvPr/>
        </p:nvSpPr>
        <p:spPr>
          <a:xfrm>
            <a:off x="185016" y="356880"/>
            <a:ext cx="4404360" cy="4392109"/>
          </a:xfrm>
          <a:prstGeom prst="rect">
            <a:avLst/>
          </a:prstGeom>
        </p:spPr>
        <p:txBody>
          <a:bodyPr vert="horz" lIns="0" tIns="0" rIns="0" bIns="0" numCol="2" spcCol="180000" rtlCol="0">
            <a:normAutofit fontScale="40000" lnSpcReduction="20000"/>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400"/>
              </a:spcAft>
            </a:pPr>
            <a:r>
              <a:rPr lang="en-AU" sz="2300" b="1" dirty="0">
                <a:latin typeface="+mn-lt"/>
              </a:rPr>
              <a:t>Academic Colleges</a:t>
            </a:r>
          </a:p>
          <a:p>
            <a:r>
              <a:rPr lang="en-AU" sz="2000" dirty="0">
                <a:solidFill>
                  <a:schemeClr val="tx1"/>
                </a:solidFill>
                <a:latin typeface="+mn-lt"/>
              </a:rPr>
              <a:t>ANU College of Arts and Social Science (CASS): </a:t>
            </a:r>
            <a:r>
              <a:rPr lang="en-AU" sz="2000" dirty="0">
                <a:solidFill>
                  <a:schemeClr val="tx1"/>
                </a:solidFill>
                <a:latin typeface="+mn-lt"/>
                <a:hlinkClick r:id="rId3"/>
              </a:rPr>
              <a:t>https://cass.anu.edu.au/</a:t>
            </a:r>
            <a:endParaRPr lang="en-AU" sz="2000" dirty="0">
              <a:solidFill>
                <a:schemeClr val="tx1"/>
              </a:solidFill>
              <a:latin typeface="+mn-lt"/>
            </a:endParaRPr>
          </a:p>
          <a:p>
            <a:r>
              <a:rPr lang="en-AU" sz="2000" dirty="0">
                <a:solidFill>
                  <a:schemeClr val="tx1"/>
                </a:solidFill>
                <a:latin typeface="+mn-lt"/>
              </a:rPr>
              <a:t>ANU College of Asia &amp; the Pacific (CAP): </a:t>
            </a:r>
            <a:r>
              <a:rPr lang="en-AU" sz="2000" dirty="0">
                <a:latin typeface="+mn-lt"/>
                <a:hlinkClick r:id="rId4"/>
              </a:rPr>
              <a:t>http://asiapacific.anu.edu.au/</a:t>
            </a:r>
            <a:endParaRPr lang="en-AU" sz="2000" dirty="0">
              <a:latin typeface="+mn-lt"/>
            </a:endParaRPr>
          </a:p>
          <a:p>
            <a:r>
              <a:rPr lang="en-AU" sz="2000" dirty="0">
                <a:solidFill>
                  <a:schemeClr val="tx1"/>
                </a:solidFill>
                <a:latin typeface="+mn-lt"/>
              </a:rPr>
              <a:t>ANU College of Business &amp; Economics (CBE): </a:t>
            </a:r>
            <a:r>
              <a:rPr lang="en-AU" sz="2000" dirty="0">
                <a:latin typeface="+mn-lt"/>
                <a:hlinkClick r:id="rId5"/>
              </a:rPr>
              <a:t>https://www.cbe.anu.edu.au/</a:t>
            </a:r>
            <a:endParaRPr lang="en-AU" sz="2000" dirty="0">
              <a:latin typeface="+mn-lt"/>
            </a:endParaRPr>
          </a:p>
          <a:p>
            <a:r>
              <a:rPr lang="en-AU" sz="2000" dirty="0">
                <a:solidFill>
                  <a:schemeClr val="tx1"/>
                </a:solidFill>
                <a:latin typeface="+mn-lt"/>
              </a:rPr>
              <a:t>ANU College of Engineering &amp; Computing and Cybernetics: </a:t>
            </a:r>
            <a:r>
              <a:rPr lang="en-AU" sz="2000" dirty="0">
                <a:solidFill>
                  <a:schemeClr val="tx1"/>
                </a:solidFill>
                <a:latin typeface="+mn-lt"/>
                <a:hlinkClick r:id="rId6"/>
              </a:rPr>
              <a:t>https://cecc.anu.edu.au/</a:t>
            </a:r>
            <a:endParaRPr lang="en-AU" sz="2000" dirty="0">
              <a:latin typeface="+mn-lt"/>
            </a:endParaRPr>
          </a:p>
          <a:p>
            <a:r>
              <a:rPr lang="en-AU" sz="2000" dirty="0">
                <a:solidFill>
                  <a:schemeClr val="tx1"/>
                </a:solidFill>
                <a:latin typeface="+mn-lt"/>
              </a:rPr>
              <a:t>ANU College of Law: </a:t>
            </a:r>
            <a:r>
              <a:rPr lang="en-AU" sz="2000" dirty="0">
                <a:latin typeface="+mn-lt"/>
                <a:hlinkClick r:id="rId7"/>
              </a:rPr>
              <a:t>https://law.anu.edu.au/</a:t>
            </a:r>
            <a:endParaRPr lang="en-AU" sz="2000" dirty="0">
              <a:latin typeface="+mn-lt"/>
            </a:endParaRPr>
          </a:p>
          <a:p>
            <a:r>
              <a:rPr lang="en-AU" sz="2000" dirty="0">
                <a:solidFill>
                  <a:schemeClr val="tx1"/>
                </a:solidFill>
                <a:latin typeface="+mn-lt"/>
              </a:rPr>
              <a:t>ANU College of Health &amp; Medicine (CHM): </a:t>
            </a:r>
            <a:r>
              <a:rPr lang="en-AU" sz="2000" dirty="0">
                <a:effectLst/>
                <a:latin typeface="+mn-lt"/>
                <a:hlinkClick r:id="rId8"/>
              </a:rPr>
              <a:t>https://health.anu.edu.au/</a:t>
            </a:r>
            <a:endParaRPr lang="en-AU" sz="2000" dirty="0">
              <a:effectLst/>
              <a:latin typeface="+mn-lt"/>
            </a:endParaRPr>
          </a:p>
          <a:p>
            <a:r>
              <a:rPr lang="en-AU" sz="2000" dirty="0">
                <a:solidFill>
                  <a:schemeClr val="tx1"/>
                </a:solidFill>
                <a:latin typeface="+mn-lt"/>
              </a:rPr>
              <a:t>ANU College of Science (CoS) </a:t>
            </a:r>
            <a:r>
              <a:rPr lang="en-AU" sz="2000" dirty="0">
                <a:latin typeface="+mn-lt"/>
                <a:hlinkClick r:id="rId9"/>
              </a:rPr>
              <a:t>http://science.anu.edu.au/</a:t>
            </a:r>
            <a:endParaRPr lang="en-AU" sz="2000" dirty="0">
              <a:latin typeface="+mn-lt"/>
            </a:endParaRPr>
          </a:p>
          <a:p>
            <a:endParaRPr lang="en-AU" sz="2000" dirty="0">
              <a:latin typeface="+mn-lt"/>
            </a:endParaRPr>
          </a:p>
          <a:p>
            <a:r>
              <a:rPr lang="en-AU" sz="2300" b="1" dirty="0">
                <a:latin typeface="+mn-lt"/>
              </a:rPr>
              <a:t>Health and Wellbeing</a:t>
            </a:r>
          </a:p>
          <a:p>
            <a:r>
              <a:rPr lang="en-AU" sz="2000" dirty="0">
                <a:solidFill>
                  <a:schemeClr val="tx1"/>
                </a:solidFill>
                <a:latin typeface="+mn-lt"/>
              </a:rPr>
              <a:t>See a doctor at the ANU Health Service: </a:t>
            </a:r>
            <a:r>
              <a:rPr lang="en-AU" sz="2000" dirty="0">
                <a:latin typeface="+mn-lt"/>
                <a:hlinkClick r:id="rId10"/>
              </a:rPr>
              <a:t>https://www.anu.edu.au/students/contacts/medical-services</a:t>
            </a:r>
            <a:endParaRPr lang="en-AU" sz="2000" dirty="0">
              <a:latin typeface="+mn-lt"/>
            </a:endParaRPr>
          </a:p>
          <a:p>
            <a:r>
              <a:rPr lang="en-AU" sz="2000" dirty="0">
                <a:solidFill>
                  <a:schemeClr val="tx1"/>
                </a:solidFill>
                <a:latin typeface="+mn-lt"/>
              </a:rPr>
              <a:t>Get free and confidential wellbeing support: </a:t>
            </a:r>
            <a:r>
              <a:rPr lang="en-AU" sz="2000" dirty="0">
                <a:latin typeface="+mn-lt"/>
                <a:hlinkClick r:id="rId11"/>
              </a:rPr>
              <a:t>https://www.anu.edu.au/students/health-safety-wellbeing</a:t>
            </a:r>
            <a:endParaRPr lang="en-AU" sz="2000" dirty="0">
              <a:latin typeface="+mn-lt"/>
            </a:endParaRPr>
          </a:p>
          <a:p>
            <a:r>
              <a:rPr lang="en-AU" sz="2000" dirty="0">
                <a:solidFill>
                  <a:schemeClr val="tx1"/>
                </a:solidFill>
                <a:latin typeface="+mn-lt"/>
              </a:rPr>
              <a:t>Find religious support and services for all faiths: </a:t>
            </a:r>
            <a:r>
              <a:rPr lang="en-AU" sz="2000" dirty="0">
                <a:latin typeface="+mn-lt"/>
                <a:hlinkClick r:id="rId12"/>
              </a:rPr>
              <a:t>https://www.anu.edu.au/students/contacts/chaplaincy</a:t>
            </a:r>
            <a:endParaRPr lang="en-AU" sz="2000" dirty="0">
              <a:latin typeface="+mn-lt"/>
            </a:endParaRPr>
          </a:p>
          <a:p>
            <a:r>
              <a:rPr lang="en-AU" sz="2000" dirty="0">
                <a:solidFill>
                  <a:schemeClr val="tx1"/>
                </a:solidFill>
                <a:latin typeface="+mn-lt"/>
              </a:rPr>
              <a:t>Find support for Muslim students: </a:t>
            </a:r>
            <a:r>
              <a:rPr lang="en-AU" sz="2000" dirty="0">
                <a:latin typeface="+mn-lt"/>
                <a:hlinkClick r:id="rId13"/>
              </a:rPr>
              <a:t>https://anusa.com.au/life/club/msaanu/</a:t>
            </a:r>
            <a:endParaRPr lang="en-AU" sz="2000" dirty="0">
              <a:latin typeface="+mn-lt"/>
            </a:endParaRPr>
          </a:p>
          <a:p>
            <a:r>
              <a:rPr lang="en-AU" sz="2000" dirty="0">
                <a:solidFill>
                  <a:schemeClr val="tx1"/>
                </a:solidFill>
                <a:latin typeface="+mn-lt"/>
              </a:rPr>
              <a:t>Support for gay, lesbian, bisexual, transgender, intersex and queer students: </a:t>
            </a:r>
            <a:r>
              <a:rPr lang="en-AU" sz="2000" dirty="0">
                <a:latin typeface="+mn-lt"/>
                <a:hlinkClick r:id="rId14"/>
              </a:rPr>
              <a:t>https://anusa.com.au/advocacy/queer-collective/</a:t>
            </a:r>
            <a:endParaRPr lang="en-AU" sz="2000" dirty="0">
              <a:latin typeface="+mn-lt"/>
            </a:endParaRPr>
          </a:p>
          <a:p>
            <a:pPr marL="108000"/>
            <a:endParaRPr lang="en-AU" sz="2000" dirty="0">
              <a:latin typeface="+mn-lt"/>
            </a:endParaRPr>
          </a:p>
          <a:p>
            <a:pPr marL="108000"/>
            <a:r>
              <a:rPr lang="en-AU" sz="2300" b="1" dirty="0">
                <a:latin typeface="+mn-lt"/>
              </a:rPr>
              <a:t>Emergency and Safety</a:t>
            </a:r>
          </a:p>
          <a:p>
            <a:pPr marL="108000"/>
            <a:r>
              <a:rPr lang="en-AU" sz="2000" dirty="0">
                <a:solidFill>
                  <a:schemeClr val="tx1"/>
                </a:solidFill>
                <a:latin typeface="+mn-lt"/>
              </a:rPr>
              <a:t>Download the ANU OK app</a:t>
            </a:r>
            <a:r>
              <a:rPr lang="en-AU" sz="2000" dirty="0">
                <a:latin typeface="+mn-lt"/>
              </a:rPr>
              <a:t>: </a:t>
            </a:r>
            <a:r>
              <a:rPr lang="en-AU" sz="2000" dirty="0">
                <a:latin typeface="+mn-lt"/>
                <a:hlinkClick r:id="rId15"/>
              </a:rPr>
              <a:t>https://services.anu.edu.au/campus-environment/safety-security/anuok-app</a:t>
            </a:r>
            <a:endParaRPr lang="en-AU" sz="2000" dirty="0">
              <a:latin typeface="+mn-lt"/>
            </a:endParaRPr>
          </a:p>
          <a:p>
            <a:pPr marL="108000"/>
            <a:r>
              <a:rPr lang="en-AU" sz="2000" dirty="0">
                <a:solidFill>
                  <a:schemeClr val="tx1"/>
                </a:solidFill>
                <a:latin typeface="+mn-lt"/>
              </a:rPr>
              <a:t>Find out more about safety and security on campus: </a:t>
            </a:r>
            <a:r>
              <a:rPr lang="en-AU" sz="2000" dirty="0">
                <a:latin typeface="+mn-lt"/>
                <a:hlinkClick r:id="rId16"/>
              </a:rPr>
              <a:t>https://services.anu.edu.au/campus-environment/safety-security</a:t>
            </a:r>
            <a:endParaRPr lang="en-AU" sz="2000" dirty="0">
              <a:latin typeface="+mn-lt"/>
            </a:endParaRPr>
          </a:p>
          <a:p>
            <a:pPr marL="108000"/>
            <a:r>
              <a:rPr lang="en-AU" sz="2000" dirty="0">
                <a:solidFill>
                  <a:schemeClr val="tx1"/>
                </a:solidFill>
                <a:latin typeface="+mn-lt"/>
              </a:rPr>
              <a:t>In case of emergency on Campus: </a:t>
            </a:r>
            <a:r>
              <a:rPr lang="en-AU" sz="2000" dirty="0">
                <a:latin typeface="+mn-lt"/>
                <a:hlinkClick r:id="rId17"/>
              </a:rPr>
              <a:t>https://services.anu.edu.au/campus-environment/safety-security/emergencies-on-campus</a:t>
            </a:r>
            <a:endParaRPr lang="en-AU" sz="2000" dirty="0">
              <a:latin typeface="+mn-lt"/>
            </a:endParaRPr>
          </a:p>
          <a:p>
            <a:pPr marL="108000"/>
            <a:r>
              <a:rPr lang="en-AU" sz="2000" dirty="0">
                <a:solidFill>
                  <a:schemeClr val="tx1"/>
                </a:solidFill>
                <a:latin typeface="+mn-lt"/>
              </a:rPr>
              <a:t>Emergency + Smartphone App</a:t>
            </a:r>
            <a:r>
              <a:rPr lang="en-AU" sz="2000" dirty="0">
                <a:solidFill>
                  <a:schemeClr val="tx1"/>
                </a:solidFill>
                <a:latin typeface="+mn-lt"/>
                <a:hlinkClick r:id="rId18"/>
              </a:rPr>
              <a:t>:</a:t>
            </a:r>
            <a:r>
              <a:rPr lang="en-AU" sz="2000" dirty="0">
                <a:solidFill>
                  <a:schemeClr val="tx1"/>
                </a:solidFill>
                <a:latin typeface="+mn-lt"/>
              </a:rPr>
              <a:t> </a:t>
            </a:r>
            <a:r>
              <a:rPr lang="en-AU" sz="2000" dirty="0">
                <a:latin typeface="+mn-lt"/>
                <a:hlinkClick r:id="rId19"/>
              </a:rPr>
              <a:t>https://www.emergencyplus.com.au/</a:t>
            </a:r>
            <a:endParaRPr lang="en-AU" sz="2000" b="1" dirty="0">
              <a:latin typeface="+mn-lt"/>
            </a:endParaRPr>
          </a:p>
          <a:p>
            <a:pPr marL="108000"/>
            <a:endParaRPr lang="en-AU" sz="2000" b="1" dirty="0">
              <a:latin typeface="+mn-lt"/>
            </a:endParaRPr>
          </a:p>
          <a:p>
            <a:pPr marL="108000"/>
            <a:r>
              <a:rPr lang="en-AU" sz="2300" b="1" dirty="0">
                <a:latin typeface="+mn-lt"/>
              </a:rPr>
              <a:t>Life in Canberra</a:t>
            </a:r>
          </a:p>
          <a:p>
            <a:pPr marL="108000"/>
            <a:r>
              <a:rPr lang="en-AU" sz="2000" dirty="0">
                <a:solidFill>
                  <a:schemeClr val="tx1"/>
                </a:solidFill>
                <a:latin typeface="+mn-lt"/>
              </a:rPr>
              <a:t>Visit Canberra website to find out things to do and major events in Canberra: </a:t>
            </a:r>
            <a:r>
              <a:rPr lang="en-AU" sz="2000" dirty="0">
                <a:latin typeface="+mn-lt"/>
                <a:hlinkClick r:id="rId20"/>
              </a:rPr>
              <a:t>http://visitcanberra.com.au/</a:t>
            </a:r>
            <a:endParaRPr lang="en-AU" sz="2000" dirty="0">
              <a:latin typeface="+mn-lt"/>
            </a:endParaRPr>
          </a:p>
          <a:p>
            <a:pPr marL="108000"/>
            <a:r>
              <a:rPr lang="en-AU" sz="2000" dirty="0">
                <a:solidFill>
                  <a:schemeClr val="tx1"/>
                </a:solidFill>
                <a:latin typeface="+mn-lt"/>
              </a:rPr>
              <a:t>Access Canberra the ACT Government Information Portal to find out information about ACT services: </a:t>
            </a:r>
            <a:r>
              <a:rPr lang="en-AU" sz="2000" dirty="0">
                <a:solidFill>
                  <a:schemeClr val="tx1"/>
                </a:solidFill>
                <a:latin typeface="+mn-lt"/>
                <a:hlinkClick r:id="rId21"/>
              </a:rPr>
              <a:t>https://www.accesscanberra.act.gov.au </a:t>
            </a:r>
            <a:r>
              <a:rPr lang="en-AU" sz="2000" dirty="0">
                <a:solidFill>
                  <a:schemeClr val="tx1"/>
                </a:solidFill>
                <a:latin typeface="+mn-lt"/>
              </a:rPr>
              <a:t>	</a:t>
            </a:r>
          </a:p>
          <a:p>
            <a:pPr marL="108000"/>
            <a:r>
              <a:rPr lang="en-AU" sz="2000" dirty="0">
                <a:solidFill>
                  <a:schemeClr val="tx1"/>
                </a:solidFill>
                <a:latin typeface="+mn-lt"/>
              </a:rPr>
              <a:t>The International Student Guide to Australia: </a:t>
            </a:r>
            <a:r>
              <a:rPr lang="en-AU" sz="2000" dirty="0">
                <a:latin typeface="+mn-lt"/>
                <a:hlinkClick r:id="rId22"/>
              </a:rPr>
              <a:t>https://insiderguides.com.au/destination/studying-in-canberra/</a:t>
            </a:r>
            <a:endParaRPr lang="en-AU" sz="2000" dirty="0">
              <a:latin typeface="+mn-lt"/>
            </a:endParaRPr>
          </a:p>
          <a:p>
            <a:pPr marL="108000"/>
            <a:r>
              <a:rPr lang="en-AU" sz="2000" dirty="0">
                <a:solidFill>
                  <a:schemeClr val="tx1"/>
                </a:solidFill>
                <a:latin typeface="+mn-lt"/>
              </a:rPr>
              <a:t>Dining Options Guide- Halal: </a:t>
            </a:r>
            <a:r>
              <a:rPr lang="en-AU" sz="2000" dirty="0">
                <a:latin typeface="+mn-lt"/>
                <a:hlinkClick r:id="rId23"/>
              </a:rPr>
              <a:t>https://www.agfg.com.au/restaurants/halal-category</a:t>
            </a:r>
            <a:endParaRPr lang="en-AU" sz="2000" dirty="0">
              <a:latin typeface="+mn-lt"/>
            </a:endParaRPr>
          </a:p>
          <a:p>
            <a:pPr marL="108000"/>
            <a:endParaRPr lang="en-AU" sz="750" dirty="0"/>
          </a:p>
        </p:txBody>
      </p:sp>
      <p:sp>
        <p:nvSpPr>
          <p:cNvPr id="6" name="TextBox 5"/>
          <p:cNvSpPr txBox="1"/>
          <p:nvPr/>
        </p:nvSpPr>
        <p:spPr>
          <a:xfrm>
            <a:off x="4660834" y="4118047"/>
            <a:ext cx="4404360" cy="63094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endParaRPr lang="en-AU" dirty="0"/>
          </a:p>
          <a:p>
            <a:pPr algn="ctr"/>
            <a:r>
              <a:rPr lang="en-AU" sz="1000" dirty="0"/>
              <a:t>Produced by Central Australia Awards Team</a:t>
            </a:r>
          </a:p>
          <a:p>
            <a:pPr algn="ctr"/>
            <a:r>
              <a:rPr lang="en-AU" sz="700" dirty="0"/>
              <a:t>ANU reserves the right to vary the material, information or publication of this guide without notice. </a:t>
            </a:r>
          </a:p>
        </p:txBody>
      </p:sp>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607307" y="356880"/>
            <a:ext cx="2492693" cy="3733188"/>
          </a:xfrm>
          <a:prstGeom prst="rect">
            <a:avLst/>
          </a:prstGeom>
        </p:spPr>
      </p:pic>
      <p:sp>
        <p:nvSpPr>
          <p:cNvPr id="9" name="Rectangle 8"/>
          <p:cNvSpPr/>
          <p:nvPr/>
        </p:nvSpPr>
        <p:spPr>
          <a:xfrm>
            <a:off x="5626028" y="5010039"/>
            <a:ext cx="2473972" cy="176972"/>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cxnSp>
        <p:nvCxnSpPr>
          <p:cNvPr id="2" name="Straight Connector 1">
            <a:extLst>
              <a:ext uri="{FF2B5EF4-FFF2-40B4-BE49-F238E27FC236}">
                <a16:creationId xmlns:a16="http://schemas.microsoft.com/office/drawing/2014/main" id="{690EFFDF-1F42-7637-D0C0-F078FD97E265}"/>
              </a:ext>
            </a:extLst>
          </p:cNvPr>
          <p:cNvCxnSpPr/>
          <p:nvPr/>
        </p:nvCxnSpPr>
        <p:spPr>
          <a:xfrm>
            <a:off x="476638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98306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4FC1-E840-475C-A99D-71E763F890E2}"/>
              </a:ext>
            </a:extLst>
          </p:cNvPr>
          <p:cNvSpPr>
            <a:spLocks noGrp="1"/>
          </p:cNvSpPr>
          <p:nvPr>
            <p:ph type="title"/>
          </p:nvPr>
        </p:nvSpPr>
        <p:spPr>
          <a:xfrm>
            <a:off x="324000" y="324000"/>
            <a:ext cx="2880000" cy="3144414"/>
          </a:xfrm>
        </p:spPr>
        <p:txBody>
          <a:bodyPr/>
          <a:lstStyle/>
          <a:p>
            <a:r>
              <a:rPr lang="en-AU"/>
              <a:t>Contents</a:t>
            </a:r>
          </a:p>
        </p:txBody>
      </p:sp>
      <p:graphicFrame>
        <p:nvGraphicFramePr>
          <p:cNvPr id="7" name="Table 7">
            <a:extLst>
              <a:ext uri="{FF2B5EF4-FFF2-40B4-BE49-F238E27FC236}">
                <a16:creationId xmlns:a16="http://schemas.microsoft.com/office/drawing/2014/main" id="{9ED8B41A-874F-4E02-A506-F227B61FD99D}"/>
              </a:ext>
            </a:extLst>
          </p:cNvPr>
          <p:cNvGraphicFramePr>
            <a:graphicFrameLocks noGrp="1"/>
          </p:cNvGraphicFramePr>
          <p:nvPr>
            <p:ph idx="1"/>
            <p:extLst>
              <p:ext uri="{D42A27DB-BD31-4B8C-83A1-F6EECF244321}">
                <p14:modId xmlns:p14="http://schemas.microsoft.com/office/powerpoint/2010/main" val="258671488"/>
              </p:ext>
            </p:extLst>
          </p:nvPr>
        </p:nvGraphicFramePr>
        <p:xfrm>
          <a:off x="4764875" y="706043"/>
          <a:ext cx="3796434" cy="3687047"/>
        </p:xfrm>
        <a:graphic>
          <a:graphicData uri="http://schemas.openxmlformats.org/drawingml/2006/table">
            <a:tbl>
              <a:tblPr>
                <a:tableStyleId>{2D5ABB26-0587-4C30-8999-92F81FD0307C}</a:tableStyleId>
              </a:tblPr>
              <a:tblGrid>
                <a:gridCol w="3196531">
                  <a:extLst>
                    <a:ext uri="{9D8B030D-6E8A-4147-A177-3AD203B41FA5}">
                      <a16:colId xmlns:a16="http://schemas.microsoft.com/office/drawing/2014/main" val="4186388156"/>
                    </a:ext>
                  </a:extLst>
                </a:gridCol>
                <a:gridCol w="599903">
                  <a:extLst>
                    <a:ext uri="{9D8B030D-6E8A-4147-A177-3AD203B41FA5}">
                      <a16:colId xmlns:a16="http://schemas.microsoft.com/office/drawing/2014/main" val="973080310"/>
                    </a:ext>
                  </a:extLst>
                </a:gridCol>
              </a:tblGrid>
              <a:tr h="283619">
                <a:tc>
                  <a:txBody>
                    <a:bodyPr/>
                    <a:lstStyle/>
                    <a:p>
                      <a:r>
                        <a:rPr lang="en-AU" sz="1200">
                          <a:solidFill>
                            <a:schemeClr val="tx1"/>
                          </a:solidFill>
                        </a:rPr>
                        <a:t>Welcome</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a:solidFill>
                            <a:schemeClr val="accent1"/>
                          </a:solidFill>
                        </a:rPr>
                        <a:t>03</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625414"/>
                  </a:ext>
                </a:extLst>
              </a:tr>
              <a:tr h="283619">
                <a:tc>
                  <a:txBody>
                    <a:bodyPr/>
                    <a:lstStyle/>
                    <a:p>
                      <a:r>
                        <a:rPr lang="en-AU" sz="1200">
                          <a:solidFill>
                            <a:schemeClr val="tx1"/>
                          </a:solidFill>
                        </a:rPr>
                        <a:t>Our</a:t>
                      </a:r>
                      <a:r>
                        <a:rPr lang="en-AU" sz="1200" baseline="0">
                          <a:solidFill>
                            <a:schemeClr val="tx1"/>
                          </a:solidFill>
                        </a:rPr>
                        <a:t> Teams</a:t>
                      </a:r>
                      <a:endParaRPr lang="en-AU" sz="1200">
                        <a:solidFill>
                          <a:schemeClr val="tx1"/>
                        </a:solidFill>
                      </a:endParaRP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04</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814758"/>
                  </a:ext>
                </a:extLst>
              </a:tr>
              <a:tr h="283619">
                <a:tc>
                  <a:txBody>
                    <a:bodyPr/>
                    <a:lstStyle/>
                    <a:p>
                      <a:r>
                        <a:rPr lang="en-AU" sz="1200">
                          <a:solidFill>
                            <a:schemeClr val="tx1"/>
                          </a:solidFill>
                        </a:rPr>
                        <a:t>Student Responsibilities</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04</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262071"/>
                  </a:ext>
                </a:extLst>
              </a:tr>
              <a:tr h="283619">
                <a:tc>
                  <a:txBody>
                    <a:bodyPr/>
                    <a:lstStyle/>
                    <a:p>
                      <a:r>
                        <a:rPr lang="en-AU" sz="1200">
                          <a:solidFill>
                            <a:schemeClr val="tx1"/>
                          </a:solidFill>
                        </a:rPr>
                        <a:t>Key Dates</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05</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407654"/>
                  </a:ext>
                </a:extLst>
              </a:tr>
              <a:tr h="283619">
                <a:tc>
                  <a:txBody>
                    <a:bodyPr/>
                    <a:lstStyle/>
                    <a:p>
                      <a:r>
                        <a:rPr lang="en-AU" sz="1200">
                          <a:solidFill>
                            <a:schemeClr val="tx1"/>
                          </a:solidFill>
                        </a:rPr>
                        <a:t>Pre-Departure Checklist</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06</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3030281"/>
                  </a:ext>
                </a:extLst>
              </a:tr>
              <a:tr h="283619">
                <a:tc>
                  <a:txBody>
                    <a:bodyPr/>
                    <a:lstStyle/>
                    <a:p>
                      <a:r>
                        <a:rPr lang="en-AU" sz="1200">
                          <a:solidFill>
                            <a:schemeClr val="tx1"/>
                          </a:solidFill>
                        </a:rPr>
                        <a:t>Entering Australia</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07</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3769140"/>
                  </a:ext>
                </a:extLst>
              </a:tr>
              <a:tr h="283619">
                <a:tc>
                  <a:txBody>
                    <a:bodyPr/>
                    <a:lstStyle/>
                    <a:p>
                      <a:r>
                        <a:rPr lang="en-AU" sz="1200">
                          <a:solidFill>
                            <a:schemeClr val="tx1"/>
                          </a:solidFill>
                        </a:rPr>
                        <a:t>Arriving at ANU</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08</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001057"/>
                  </a:ext>
                </a:extLst>
              </a:tr>
              <a:tr h="283619">
                <a:tc>
                  <a:txBody>
                    <a:bodyPr/>
                    <a:lstStyle/>
                    <a:p>
                      <a:r>
                        <a:rPr lang="en-AU" sz="1200">
                          <a:solidFill>
                            <a:schemeClr val="tx1"/>
                          </a:solidFill>
                        </a:rPr>
                        <a:t>Accommodation at</a:t>
                      </a:r>
                      <a:r>
                        <a:rPr lang="en-AU" sz="1200" baseline="0">
                          <a:solidFill>
                            <a:schemeClr val="tx1"/>
                          </a:solidFill>
                        </a:rPr>
                        <a:t> ANU</a:t>
                      </a:r>
                      <a:endParaRPr lang="en-AU" sz="1200">
                        <a:solidFill>
                          <a:schemeClr val="tx1"/>
                        </a:solidFill>
                      </a:endParaRP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09</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1922571"/>
                  </a:ext>
                </a:extLst>
              </a:tr>
              <a:tr h="283619">
                <a:tc>
                  <a:txBody>
                    <a:bodyPr/>
                    <a:lstStyle/>
                    <a:p>
                      <a:r>
                        <a:rPr lang="en-AU" sz="1200">
                          <a:solidFill>
                            <a:schemeClr val="tx1"/>
                          </a:solidFill>
                        </a:rPr>
                        <a:t>Cost of Living in Canberra</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solidFill>
                            <a:schemeClr val="accent1"/>
                          </a:solidFill>
                        </a:rPr>
                        <a:t>14</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3388332"/>
                  </a:ext>
                </a:extLst>
              </a:tr>
              <a:tr h="283619">
                <a:tc>
                  <a:txBody>
                    <a:bodyPr/>
                    <a:lstStyle/>
                    <a:p>
                      <a:r>
                        <a:rPr lang="en-AU" sz="1200" dirty="0">
                          <a:solidFill>
                            <a:schemeClr val="tx1"/>
                          </a:solidFill>
                        </a:rPr>
                        <a:t>School Aged Children</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solidFill>
                            <a:schemeClr val="accent1"/>
                          </a:solidFill>
                        </a:rPr>
                        <a:t>15</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7680250"/>
                  </a:ext>
                </a:extLst>
              </a:tr>
              <a:tr h="283619">
                <a:tc>
                  <a:txBody>
                    <a:bodyPr/>
                    <a:lstStyle/>
                    <a:p>
                      <a:r>
                        <a:rPr lang="en-AU" sz="1200">
                          <a:solidFill>
                            <a:schemeClr val="tx1"/>
                          </a:solidFill>
                        </a:rPr>
                        <a:t>Life at ANU</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solidFill>
                            <a:schemeClr val="accent1"/>
                          </a:solidFill>
                        </a:rPr>
                        <a:t>16</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625103"/>
                  </a:ext>
                </a:extLst>
              </a:tr>
              <a:tr h="283619">
                <a:tc>
                  <a:txBody>
                    <a:bodyPr/>
                    <a:lstStyle/>
                    <a:p>
                      <a:r>
                        <a:rPr lang="en-AU" sz="1200">
                          <a:solidFill>
                            <a:schemeClr val="tx1"/>
                          </a:solidFill>
                        </a:rPr>
                        <a:t>About Canberra</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a:solidFill>
                            <a:schemeClr val="accent1"/>
                          </a:solidFill>
                        </a:rPr>
                        <a:t>18</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07320"/>
                  </a:ext>
                </a:extLst>
              </a:tr>
              <a:tr h="283619">
                <a:tc>
                  <a:txBody>
                    <a:bodyPr/>
                    <a:lstStyle/>
                    <a:p>
                      <a:r>
                        <a:rPr lang="en-AU" sz="1200">
                          <a:solidFill>
                            <a:schemeClr val="tx1"/>
                          </a:solidFill>
                        </a:rPr>
                        <a:t>Useful Links and Resources</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a:solidFill>
                            <a:schemeClr val="accent1"/>
                          </a:solidFill>
                        </a:rPr>
                        <a:t>18</a:t>
                      </a:r>
                    </a:p>
                  </a:txBody>
                  <a:tcPr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0821484"/>
                  </a:ext>
                </a:extLst>
              </a:tr>
            </a:tbl>
          </a:graphicData>
        </a:graphic>
      </p:graphicFrame>
      <p:sp>
        <p:nvSpPr>
          <p:cNvPr id="4" name="Footer Placeholder 3">
            <a:extLst>
              <a:ext uri="{FF2B5EF4-FFF2-40B4-BE49-F238E27FC236}">
                <a16:creationId xmlns:a16="http://schemas.microsoft.com/office/drawing/2014/main" id="{1C7F386F-A2C7-46C3-8017-01D1C5E0AD2D}"/>
              </a:ext>
            </a:extLst>
          </p:cNvPr>
          <p:cNvSpPr>
            <a:spLocks noGrp="1"/>
          </p:cNvSpPr>
          <p:nvPr>
            <p:ph type="ftr" sz="quarter" idx="11"/>
          </p:nvPr>
        </p:nvSpPr>
        <p:spPr>
          <a:xfrm>
            <a:off x="844200" y="4914000"/>
            <a:ext cx="4320000" cy="108000"/>
          </a:xfrm>
        </p:spPr>
        <p:txBody>
          <a:bodyPr/>
          <a:lstStyle/>
          <a:p>
            <a:r>
              <a:rPr lang="en-US"/>
              <a:t>ANU Australia Awards|   pre-departure guide</a:t>
            </a:r>
            <a:endParaRPr lang="en-AU"/>
          </a:p>
        </p:txBody>
      </p:sp>
      <p:sp>
        <p:nvSpPr>
          <p:cNvPr id="5" name="Slide Number Placeholder 4">
            <a:extLst>
              <a:ext uri="{FF2B5EF4-FFF2-40B4-BE49-F238E27FC236}">
                <a16:creationId xmlns:a16="http://schemas.microsoft.com/office/drawing/2014/main" id="{2C984552-6D96-45E3-BE0B-C9F35561CAA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2</a:t>
            </a:fld>
            <a:endParaRPr lang="en-AU"/>
          </a:p>
        </p:txBody>
      </p:sp>
      <p:pic>
        <p:nvPicPr>
          <p:cNvPr id="8" name="image7.jpeg"/>
          <p:cNvPicPr/>
          <p:nvPr/>
        </p:nvPicPr>
        <p:blipFill>
          <a:blip r:embed="rId2" cstate="print"/>
          <a:stretch>
            <a:fillRect/>
          </a:stretch>
        </p:blipFill>
        <p:spPr>
          <a:xfrm>
            <a:off x="422031" y="914401"/>
            <a:ext cx="3312969" cy="3762308"/>
          </a:xfrm>
          <a:prstGeom prst="rect">
            <a:avLst/>
          </a:prstGeom>
        </p:spPr>
      </p:pic>
      <p:sp>
        <p:nvSpPr>
          <p:cNvPr id="3" name="Rectangle 2"/>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211410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1295999" y="373064"/>
            <a:ext cx="7523999" cy="617010"/>
          </a:xfrm>
        </p:spPr>
        <p:txBody>
          <a:bodyPr>
            <a:normAutofit fontScale="92500" lnSpcReduction="10000"/>
          </a:bodyPr>
          <a:lstStyle/>
          <a:p>
            <a:pPr algn="ctr"/>
            <a:r>
              <a:rPr lang="en-US" sz="6000">
                <a:solidFill>
                  <a:schemeClr val="accent1"/>
                </a:solidFill>
              </a:rPr>
              <a:t>Hello &amp; welcome!</a:t>
            </a:r>
          </a:p>
        </p:txBody>
      </p:sp>
      <p:pic>
        <p:nvPicPr>
          <p:cNvPr id="4" name="Picture Placeholder 3">
            <a:extLst>
              <a:ext uri="{FF2B5EF4-FFF2-40B4-BE49-F238E27FC236}">
                <a16:creationId xmlns:a16="http://schemas.microsoft.com/office/drawing/2014/main" id="{BAD46B21-D50E-4423-953E-D4F8B3992DEF}"/>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529" b="529"/>
          <a:stretch/>
        </p:blipFill>
        <p:spPr>
          <a:xfrm>
            <a:off x="1295999" y="1262126"/>
            <a:ext cx="3900939" cy="2380234"/>
          </a:xfrm>
        </p:spPr>
      </p:pic>
      <p:sp>
        <p:nvSpPr>
          <p:cNvPr id="3" name="TextBox 2"/>
          <p:cNvSpPr txBox="1"/>
          <p:nvPr/>
        </p:nvSpPr>
        <p:spPr>
          <a:xfrm>
            <a:off x="5458755" y="1180361"/>
            <a:ext cx="3574473" cy="3216265"/>
          </a:xfrm>
          <a:prstGeom prst="rect">
            <a:avLst/>
          </a:prstGeom>
          <a:noFill/>
        </p:spPr>
        <p:txBody>
          <a:bodyPr wrap="square" rtlCol="0">
            <a:spAutoFit/>
          </a:bodyPr>
          <a:lstStyle/>
          <a:p>
            <a:pPr>
              <a:spcAft>
                <a:spcPts val="600"/>
              </a:spcAft>
            </a:pPr>
            <a:r>
              <a:rPr lang="en-AU" sz="900" dirty="0"/>
              <a:t>Congratulations on receiving an Australia Awards Scholarship (AAS) and for choosing to study at The Australian National University (ANU). We hope that your education will be rewarding and your experiences with us are memorable.</a:t>
            </a:r>
          </a:p>
          <a:p>
            <a:pPr>
              <a:spcAft>
                <a:spcPts val="600"/>
              </a:spcAft>
            </a:pPr>
            <a:r>
              <a:rPr lang="en-AU" sz="900" dirty="0"/>
              <a:t>ANU has two dedicated Australia Awards Management teams who provide academic and welfare support for AAS students. The type of support we provide includes:</a:t>
            </a:r>
          </a:p>
          <a:p>
            <a:pPr marL="171450" lvl="0" indent="-171450">
              <a:spcAft>
                <a:spcPts val="600"/>
              </a:spcAft>
              <a:buFont typeface="Arial" panose="020B0604020202020204" pitchFamily="34" charset="0"/>
              <a:buChar char="•"/>
            </a:pPr>
            <a:r>
              <a:rPr lang="en-AU" sz="900" dirty="0"/>
              <a:t>Meeting students at the airport on arrival</a:t>
            </a:r>
          </a:p>
          <a:p>
            <a:pPr marL="171450" lvl="0" indent="-171450">
              <a:spcAft>
                <a:spcPts val="600"/>
              </a:spcAft>
              <a:buFont typeface="Arial" panose="020B0604020202020204" pitchFamily="34" charset="0"/>
              <a:buChar char="•"/>
            </a:pPr>
            <a:r>
              <a:rPr lang="en-AU" sz="900" dirty="0"/>
              <a:t>Providing an extended academic and welfare orientation</a:t>
            </a:r>
          </a:p>
          <a:p>
            <a:pPr marL="171450" lvl="0" indent="-171450">
              <a:spcAft>
                <a:spcPts val="600"/>
              </a:spcAft>
              <a:buFont typeface="Arial" panose="020B0604020202020204" pitchFamily="34" charset="0"/>
              <a:buChar char="•"/>
            </a:pPr>
            <a:r>
              <a:rPr lang="en-AU" sz="900" dirty="0"/>
              <a:t>Support you in adjusting to your life at the ANU and in Canberra</a:t>
            </a:r>
          </a:p>
          <a:p>
            <a:pPr marL="171450" lvl="0" indent="-171450">
              <a:spcAft>
                <a:spcPts val="600"/>
              </a:spcAft>
              <a:buFont typeface="Arial" panose="020B0604020202020204" pitchFamily="34" charset="0"/>
              <a:buChar char="•"/>
            </a:pPr>
            <a:r>
              <a:rPr lang="en-AU" sz="900" dirty="0"/>
              <a:t>Arranging additional tutorial assistance</a:t>
            </a:r>
          </a:p>
          <a:p>
            <a:pPr marL="171450" lvl="0" indent="-171450">
              <a:spcAft>
                <a:spcPts val="600"/>
              </a:spcAft>
              <a:buFont typeface="Arial" panose="020B0604020202020204" pitchFamily="34" charset="0"/>
              <a:buChar char="•"/>
            </a:pPr>
            <a:r>
              <a:rPr lang="en-AU" sz="900" dirty="0"/>
              <a:t>Helping you to find accommodation and arrange travel</a:t>
            </a:r>
          </a:p>
          <a:p>
            <a:pPr marL="171450" lvl="0" indent="-171450">
              <a:spcAft>
                <a:spcPts val="600"/>
              </a:spcAft>
              <a:buFont typeface="Arial" panose="020B0604020202020204" pitchFamily="34" charset="0"/>
              <a:buChar char="•"/>
            </a:pPr>
            <a:r>
              <a:rPr lang="en-AU" sz="900" dirty="0"/>
              <a:t>Guidance for students with dependents</a:t>
            </a:r>
          </a:p>
          <a:p>
            <a:pPr>
              <a:spcAft>
                <a:spcPts val="600"/>
              </a:spcAft>
            </a:pPr>
            <a:r>
              <a:rPr lang="en-AU" sz="900" dirty="0"/>
              <a:t>We hope that our services benefit all AAS students while on scholarship at the ANU and provide you with a greater opportunity to perform well and succeed in your studies, particularly during your first year in Canberra</a:t>
            </a:r>
            <a:r>
              <a:rPr lang="en-AU" sz="1000" dirty="0"/>
              <a:t>.</a:t>
            </a:r>
          </a:p>
        </p:txBody>
      </p:sp>
      <p:sp>
        <p:nvSpPr>
          <p:cNvPr id="5" name="Rectangle 4"/>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4114896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3092106096"/>
              </p:ext>
            </p:extLst>
          </p:nvPr>
        </p:nvGraphicFramePr>
        <p:xfrm>
          <a:off x="1995055" y="638198"/>
          <a:ext cx="2308379" cy="4083166"/>
        </p:xfrm>
        <a:graphic>
          <a:graphicData uri="http://schemas.openxmlformats.org/drawingml/2006/table">
            <a:tbl>
              <a:tblPr firstRow="1" bandRow="1">
                <a:tableStyleId>{5C22544A-7EE6-4342-B048-85BDC9FD1C3A}</a:tableStyleId>
              </a:tblPr>
              <a:tblGrid>
                <a:gridCol w="2308379">
                  <a:extLst>
                    <a:ext uri="{9D8B030D-6E8A-4147-A177-3AD203B41FA5}">
                      <a16:colId xmlns:a16="http://schemas.microsoft.com/office/drawing/2014/main" val="1373051774"/>
                    </a:ext>
                  </a:extLst>
                </a:gridCol>
              </a:tblGrid>
              <a:tr h="388603">
                <a:tc>
                  <a:txBody>
                    <a:bodyPr/>
                    <a:lstStyle/>
                    <a:p>
                      <a:pPr algn="ctr"/>
                      <a:r>
                        <a:rPr lang="en-AU" sz="1000"/>
                        <a:t>CENTRAL</a:t>
                      </a:r>
                      <a:r>
                        <a:rPr lang="en-AU" sz="1000" baseline="0"/>
                        <a:t> </a:t>
                      </a:r>
                    </a:p>
                    <a:p>
                      <a:pPr algn="ctr"/>
                      <a:r>
                        <a:rPr lang="en-AU" sz="1000" baseline="0"/>
                        <a:t>AUSTRALIA AWARDS TEAM</a:t>
                      </a:r>
                      <a:endParaRPr lang="en-AU" sz="1000"/>
                    </a:p>
                  </a:txBody>
                  <a:tcPr/>
                </a:tc>
                <a:extLst>
                  <a:ext uri="{0D108BD9-81ED-4DB2-BD59-A6C34878D82A}">
                    <a16:rowId xmlns:a16="http://schemas.microsoft.com/office/drawing/2014/main" val="1449242266"/>
                  </a:ext>
                </a:extLst>
              </a:tr>
              <a:tr h="1558990">
                <a:tc>
                  <a:txBody>
                    <a:bodyPr/>
                    <a:lstStyle/>
                    <a:p>
                      <a:pPr algn="ctr">
                        <a:spcAft>
                          <a:spcPts val="600"/>
                        </a:spcAft>
                      </a:pPr>
                      <a:r>
                        <a:rPr lang="en-AU" sz="750" kern="1200" dirty="0">
                          <a:solidFill>
                            <a:schemeClr val="dk1"/>
                          </a:solidFill>
                          <a:effectLst/>
                          <a:latin typeface="+mn-lt"/>
                          <a:ea typeface="+mn-ea"/>
                          <a:cs typeface="+mn-cs"/>
                        </a:rPr>
                        <a:t>Student</a:t>
                      </a:r>
                      <a:r>
                        <a:rPr lang="en-AU" sz="750" kern="1200" baseline="0" dirty="0">
                          <a:solidFill>
                            <a:schemeClr val="dk1"/>
                          </a:solidFill>
                          <a:effectLst/>
                          <a:latin typeface="+mn-lt"/>
                          <a:ea typeface="+mn-ea"/>
                          <a:cs typeface="+mn-cs"/>
                        </a:rPr>
                        <a:t> Life, University Experience</a:t>
                      </a:r>
                      <a:endParaRPr lang="en-AU" sz="750" kern="1200" dirty="0">
                        <a:solidFill>
                          <a:schemeClr val="dk1"/>
                        </a:solidFill>
                        <a:effectLst/>
                        <a:latin typeface="+mn-lt"/>
                        <a:ea typeface="+mn-ea"/>
                        <a:cs typeface="+mn-cs"/>
                      </a:endParaRPr>
                    </a:p>
                    <a:p>
                      <a:pPr algn="ctr">
                        <a:spcAft>
                          <a:spcPts val="600"/>
                        </a:spcAft>
                      </a:pPr>
                      <a:r>
                        <a:rPr lang="en-AU" sz="750" kern="1200" dirty="0">
                          <a:solidFill>
                            <a:schemeClr val="dk1"/>
                          </a:solidFill>
                          <a:effectLst/>
                          <a:latin typeface="+mn-lt"/>
                          <a:ea typeface="+mn-ea"/>
                          <a:cs typeface="+mn-cs"/>
                        </a:rPr>
                        <a:t>Di Riddell Student Centre, Building 154, University Ave, Acton, ACT, 2601 AUSTRALIA</a:t>
                      </a:r>
                    </a:p>
                    <a:p>
                      <a:pPr algn="ctr">
                        <a:spcAft>
                          <a:spcPts val="0"/>
                        </a:spcAft>
                      </a:pPr>
                      <a:r>
                        <a:rPr lang="en-AU" sz="750" kern="1200" dirty="0">
                          <a:solidFill>
                            <a:schemeClr val="dk1"/>
                          </a:solidFill>
                          <a:effectLst/>
                          <a:latin typeface="+mn-lt"/>
                          <a:ea typeface="+mn-ea"/>
                          <a:cs typeface="+mn-cs"/>
                        </a:rPr>
                        <a:t>Opening hours: </a:t>
                      </a:r>
                    </a:p>
                    <a:p>
                      <a:pPr algn="ctr">
                        <a:spcAft>
                          <a:spcPts val="0"/>
                        </a:spcAft>
                      </a:pPr>
                      <a:r>
                        <a:rPr lang="en-AU" sz="750" kern="1200" dirty="0">
                          <a:solidFill>
                            <a:schemeClr val="dk1"/>
                          </a:solidFill>
                          <a:effectLst/>
                          <a:latin typeface="+mn-lt"/>
                          <a:ea typeface="+mn-ea"/>
                          <a:cs typeface="+mn-cs"/>
                        </a:rPr>
                        <a:t>Monday - Friday 9am - 5pm (AEST)</a:t>
                      </a:r>
                    </a:p>
                    <a:p>
                      <a:pPr algn="ctr">
                        <a:spcAft>
                          <a:spcPts val="0"/>
                        </a:spcAft>
                      </a:pPr>
                      <a:endParaRPr lang="en-AU" sz="750" kern="1200" dirty="0">
                        <a:solidFill>
                          <a:schemeClr val="dk1"/>
                        </a:solidFill>
                        <a:effectLst/>
                        <a:latin typeface="+mn-lt"/>
                        <a:ea typeface="+mn-ea"/>
                        <a:cs typeface="+mn-cs"/>
                      </a:endParaRPr>
                    </a:p>
                    <a:p>
                      <a:pPr algn="ctr">
                        <a:spcAft>
                          <a:spcPts val="0"/>
                        </a:spcAft>
                      </a:pPr>
                      <a:r>
                        <a:rPr lang="en-AU" sz="750" kern="1200" dirty="0">
                          <a:solidFill>
                            <a:schemeClr val="dk1"/>
                          </a:solidFill>
                          <a:effectLst/>
                          <a:latin typeface="+mn-lt"/>
                          <a:ea typeface="+mn-ea"/>
                          <a:cs typeface="+mn-cs"/>
                        </a:rPr>
                        <a:t>Telephone:</a:t>
                      </a:r>
                    </a:p>
                    <a:p>
                      <a:pPr algn="ctr">
                        <a:spcAft>
                          <a:spcPts val="0"/>
                        </a:spcAft>
                      </a:pPr>
                      <a:r>
                        <a:rPr lang="en-AU" sz="750" kern="1200" dirty="0">
                          <a:solidFill>
                            <a:schemeClr val="dk1"/>
                          </a:solidFill>
                          <a:effectLst/>
                          <a:latin typeface="+mn-lt"/>
                          <a:ea typeface="+mn-ea"/>
                          <a:cs typeface="+mn-cs"/>
                        </a:rPr>
                        <a:t>+61 2 6125 1875</a:t>
                      </a:r>
                    </a:p>
                    <a:p>
                      <a:pPr algn="ctr">
                        <a:spcAft>
                          <a:spcPts val="0"/>
                        </a:spcAft>
                      </a:pPr>
                      <a:endParaRPr lang="en-AU" sz="750" kern="1200" dirty="0">
                        <a:solidFill>
                          <a:schemeClr val="dk1"/>
                        </a:solidFill>
                        <a:effectLst/>
                        <a:latin typeface="+mn-lt"/>
                        <a:ea typeface="+mn-ea"/>
                        <a:cs typeface="+mn-cs"/>
                      </a:endParaRPr>
                    </a:p>
                    <a:p>
                      <a:pPr algn="ctr">
                        <a:spcAft>
                          <a:spcPts val="600"/>
                        </a:spcAft>
                      </a:pPr>
                      <a:r>
                        <a:rPr lang="en-AU" sz="750" kern="1200" dirty="0">
                          <a:solidFill>
                            <a:schemeClr val="dk1"/>
                          </a:solidFill>
                          <a:effectLst/>
                          <a:latin typeface="+mn-lt"/>
                          <a:ea typeface="+mn-ea"/>
                          <a:cs typeface="+mn-cs"/>
                        </a:rPr>
                        <a:t>Email: </a:t>
                      </a:r>
                      <a:r>
                        <a:rPr lang="en-AU" sz="750" u="none" strike="noStrike" kern="1200" dirty="0">
                          <a:solidFill>
                            <a:schemeClr val="dk1"/>
                          </a:solidFill>
                          <a:effectLst/>
                          <a:latin typeface="+mn-lt"/>
                          <a:ea typeface="+mn-ea"/>
                          <a:cs typeface="+mn-cs"/>
                          <a:hlinkClick r:id="rId2"/>
                        </a:rPr>
                        <a:t>Australia.Awards@anu.edu.au</a:t>
                      </a:r>
                      <a:endParaRPr lang="en-AU" sz="750" dirty="0"/>
                    </a:p>
                  </a:txBody>
                  <a:tcPr/>
                </a:tc>
                <a:extLst>
                  <a:ext uri="{0D108BD9-81ED-4DB2-BD59-A6C34878D82A}">
                    <a16:rowId xmlns:a16="http://schemas.microsoft.com/office/drawing/2014/main" val="3083635212"/>
                  </a:ext>
                </a:extLst>
              </a:tr>
              <a:tr h="395815">
                <a:tc>
                  <a:txBody>
                    <a:bodyPr/>
                    <a:lstStyle/>
                    <a:p>
                      <a:pPr algn="ctr"/>
                      <a:r>
                        <a:rPr lang="en-AU" sz="1000" b="1" dirty="0">
                          <a:solidFill>
                            <a:schemeClr val="bg1"/>
                          </a:solidFill>
                        </a:rPr>
                        <a:t>CRAWFORD</a:t>
                      </a:r>
                      <a:r>
                        <a:rPr lang="en-AU" sz="1000" b="1" baseline="0" dirty="0">
                          <a:solidFill>
                            <a:schemeClr val="bg1"/>
                          </a:solidFill>
                        </a:rPr>
                        <a:t> SCHOOL </a:t>
                      </a:r>
                    </a:p>
                    <a:p>
                      <a:pPr algn="ctr"/>
                      <a:r>
                        <a:rPr lang="en-AU" sz="1000" b="1" baseline="0" dirty="0">
                          <a:solidFill>
                            <a:schemeClr val="bg1"/>
                          </a:solidFill>
                        </a:rPr>
                        <a:t>AUSTRALIA AWARDS TEAM</a:t>
                      </a:r>
                      <a:endParaRPr lang="en-AU" sz="1000" b="1" dirty="0">
                        <a:solidFill>
                          <a:schemeClr val="bg1"/>
                        </a:solidFill>
                      </a:endParaRPr>
                    </a:p>
                  </a:txBody>
                  <a:tcPr>
                    <a:solidFill>
                      <a:schemeClr val="accent1"/>
                    </a:solidFill>
                  </a:tcPr>
                </a:tc>
                <a:extLst>
                  <a:ext uri="{0D108BD9-81ED-4DB2-BD59-A6C34878D82A}">
                    <a16:rowId xmlns:a16="http://schemas.microsoft.com/office/drawing/2014/main" val="2904959270"/>
                  </a:ext>
                </a:extLst>
              </a:tr>
              <a:tr h="1731696">
                <a:tc>
                  <a:txBody>
                    <a:bodyPr/>
                    <a:lstStyle/>
                    <a:p>
                      <a:pPr algn="ctr"/>
                      <a:r>
                        <a:rPr lang="en-AU" sz="700" kern="1200" dirty="0">
                          <a:solidFill>
                            <a:schemeClr val="dk1"/>
                          </a:solidFill>
                          <a:effectLst/>
                          <a:latin typeface="+mn-lt"/>
                          <a:ea typeface="+mn-ea"/>
                          <a:cs typeface="+mn-cs"/>
                        </a:rPr>
                        <a:t>Crawford School of Public Policy ANU College of Asia and the Pacific</a:t>
                      </a:r>
                    </a:p>
                    <a:p>
                      <a:pPr algn="ctr"/>
                      <a:r>
                        <a:rPr lang="en-AU" sz="700" kern="1200" dirty="0">
                          <a:solidFill>
                            <a:schemeClr val="dk1"/>
                          </a:solidFill>
                          <a:effectLst/>
                          <a:latin typeface="+mn-lt"/>
                          <a:ea typeface="+mn-ea"/>
                          <a:cs typeface="+mn-cs"/>
                        </a:rPr>
                        <a:t> </a:t>
                      </a:r>
                    </a:p>
                    <a:p>
                      <a:pPr algn="ctr"/>
                      <a:r>
                        <a:rPr lang="en-AU" sz="700" kern="1200" dirty="0">
                          <a:solidFill>
                            <a:schemeClr val="dk1"/>
                          </a:solidFill>
                          <a:effectLst/>
                          <a:latin typeface="+mn-lt"/>
                          <a:ea typeface="+mn-ea"/>
                          <a:cs typeface="+mn-cs"/>
                        </a:rPr>
                        <a:t>J. G. Crawford Building</a:t>
                      </a:r>
                    </a:p>
                    <a:p>
                      <a:pPr algn="ctr"/>
                      <a:r>
                        <a:rPr lang="en-AU" sz="700" kern="1200" dirty="0">
                          <a:solidFill>
                            <a:schemeClr val="dk1"/>
                          </a:solidFill>
                          <a:effectLst/>
                          <a:latin typeface="+mn-lt"/>
                          <a:ea typeface="+mn-ea"/>
                          <a:cs typeface="+mn-cs"/>
                        </a:rPr>
                        <a:t>32 Lennox Crossing, Acton, ACT, 2601 AUSTRALIA</a:t>
                      </a:r>
                    </a:p>
                    <a:p>
                      <a:pPr algn="ctr"/>
                      <a:endParaRPr lang="en-AU" sz="700" kern="1200" dirty="0">
                        <a:solidFill>
                          <a:schemeClr val="dk1"/>
                        </a:solidFill>
                        <a:effectLst/>
                        <a:latin typeface="+mn-lt"/>
                        <a:ea typeface="+mn-ea"/>
                        <a:cs typeface="+mn-cs"/>
                      </a:endParaRPr>
                    </a:p>
                    <a:p>
                      <a:pPr algn="ctr"/>
                      <a:r>
                        <a:rPr lang="en-AU" sz="700" kern="1200" dirty="0">
                          <a:solidFill>
                            <a:schemeClr val="dk1"/>
                          </a:solidFill>
                          <a:effectLst/>
                          <a:latin typeface="+mn-lt"/>
                          <a:ea typeface="+mn-ea"/>
                          <a:cs typeface="+mn-cs"/>
                        </a:rPr>
                        <a:t>Opening hours:</a:t>
                      </a:r>
                    </a:p>
                    <a:p>
                      <a:pPr algn="ctr"/>
                      <a:r>
                        <a:rPr lang="en-AU" sz="700" kern="1200" dirty="0">
                          <a:solidFill>
                            <a:schemeClr val="dk1"/>
                          </a:solidFill>
                          <a:effectLst/>
                          <a:latin typeface="+mn-lt"/>
                          <a:ea typeface="+mn-ea"/>
                          <a:cs typeface="+mn-cs"/>
                        </a:rPr>
                        <a:t>Monday - Friday, 9am - 5pm (AEST)</a:t>
                      </a:r>
                    </a:p>
                    <a:p>
                      <a:pPr algn="ctr"/>
                      <a:endParaRPr lang="en-AU" sz="700"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AU" sz="700" kern="1200" dirty="0">
                          <a:solidFill>
                            <a:schemeClr val="dk1"/>
                          </a:solidFill>
                          <a:effectLst/>
                          <a:latin typeface="+mn-lt"/>
                          <a:ea typeface="+mn-ea"/>
                          <a:cs typeface="+mn-cs"/>
                        </a:rPr>
                        <a:t>Telephone:</a:t>
                      </a:r>
                    </a:p>
                    <a:p>
                      <a:pPr algn="ctr"/>
                      <a:r>
                        <a:rPr lang="en-AU" sz="700" kern="1200" dirty="0">
                          <a:solidFill>
                            <a:schemeClr val="dk1"/>
                          </a:solidFill>
                          <a:effectLst/>
                          <a:latin typeface="+mn-lt"/>
                          <a:ea typeface="+mn-ea"/>
                          <a:cs typeface="+mn-cs"/>
                        </a:rPr>
                        <a:t>+61 2 6125 0556</a:t>
                      </a:r>
                    </a:p>
                    <a:p>
                      <a:pPr algn="ctr"/>
                      <a:r>
                        <a:rPr lang="en-AU" sz="700" kern="1200" dirty="0">
                          <a:solidFill>
                            <a:schemeClr val="dk1"/>
                          </a:solidFill>
                          <a:effectLst/>
                          <a:latin typeface="+mn-lt"/>
                          <a:ea typeface="+mn-ea"/>
                          <a:cs typeface="+mn-cs"/>
                        </a:rPr>
                        <a:t>+61 2 6125 2539</a:t>
                      </a:r>
                    </a:p>
                    <a:p>
                      <a:pPr algn="ctr"/>
                      <a:endParaRPr lang="en-AU" sz="700" kern="1200" dirty="0">
                        <a:solidFill>
                          <a:schemeClr val="dk1"/>
                        </a:solidFill>
                        <a:effectLst/>
                        <a:latin typeface="+mn-lt"/>
                        <a:ea typeface="+mn-ea"/>
                        <a:cs typeface="+mn-cs"/>
                      </a:endParaRPr>
                    </a:p>
                    <a:p>
                      <a:pPr algn="ctr"/>
                      <a:r>
                        <a:rPr lang="en-AU" sz="700" kern="1200" dirty="0">
                          <a:solidFill>
                            <a:schemeClr val="dk1"/>
                          </a:solidFill>
                          <a:effectLst/>
                          <a:latin typeface="+mn-lt"/>
                          <a:ea typeface="+mn-ea"/>
                          <a:cs typeface="+mn-cs"/>
                        </a:rPr>
                        <a:t>Email: </a:t>
                      </a:r>
                      <a:r>
                        <a:rPr lang="en-AU" sz="700" u="none" strike="noStrike" kern="1200" dirty="0">
                          <a:solidFill>
                            <a:schemeClr val="dk1"/>
                          </a:solidFill>
                          <a:effectLst/>
                          <a:latin typeface="+mn-lt"/>
                          <a:ea typeface="+mn-ea"/>
                          <a:cs typeface="+mn-cs"/>
                          <a:hlinkClick r:id="rId3"/>
                        </a:rPr>
                        <a:t>Lam.Hua@anu.edu.au</a:t>
                      </a:r>
                      <a:endParaRPr lang="en-AU" sz="700" kern="1200" dirty="0">
                        <a:solidFill>
                          <a:schemeClr val="dk1"/>
                        </a:solidFill>
                        <a:effectLst/>
                        <a:latin typeface="+mn-lt"/>
                        <a:ea typeface="+mn-ea"/>
                        <a:cs typeface="+mn-cs"/>
                      </a:endParaRPr>
                    </a:p>
                  </a:txBody>
                  <a:tcPr/>
                </a:tc>
                <a:extLst>
                  <a:ext uri="{0D108BD9-81ED-4DB2-BD59-A6C34878D82A}">
                    <a16:rowId xmlns:a16="http://schemas.microsoft.com/office/drawing/2014/main" val="2286391202"/>
                  </a:ext>
                </a:extLst>
              </a:tr>
            </a:tbl>
          </a:graphicData>
        </a:graphic>
      </p:graphicFrame>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4</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3600000" cy="567729"/>
          </a:xfrm>
        </p:spPr>
        <p:txBody>
          <a:bodyPr>
            <a:normAutofit/>
          </a:bodyPr>
          <a:lstStyle/>
          <a:p>
            <a:r>
              <a:rPr lang="en-AU" sz="2400"/>
              <a:t>Our Teams</a:t>
            </a:r>
          </a:p>
        </p:txBody>
      </p:sp>
      <p:sp>
        <p:nvSpPr>
          <p:cNvPr id="11"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4874438" y="324000"/>
            <a:ext cx="3914382" cy="567729"/>
          </a:xfrm>
        </p:spPr>
        <p:txBody>
          <a:bodyPr>
            <a:noAutofit/>
          </a:bodyPr>
          <a:lstStyle/>
          <a:p>
            <a:r>
              <a:rPr lang="en-AU" sz="2400"/>
              <a:t>Student Responsibilities</a:t>
            </a:r>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pic>
        <p:nvPicPr>
          <p:cNvPr id="15" name="image9.jpeg"/>
          <p:cNvPicPr/>
          <p:nvPr/>
        </p:nvPicPr>
        <p:blipFill rotWithShape="1">
          <a:blip r:embed="rId4" cstate="print"/>
          <a:srcRect b="2112"/>
          <a:stretch/>
        </p:blipFill>
        <p:spPr>
          <a:xfrm>
            <a:off x="313322" y="638197"/>
            <a:ext cx="1596331" cy="4083168"/>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05439492"/>
              </p:ext>
            </p:extLst>
          </p:nvPr>
        </p:nvGraphicFramePr>
        <p:xfrm>
          <a:off x="4874438" y="638197"/>
          <a:ext cx="3914382" cy="3986325"/>
        </p:xfrm>
        <a:graphic>
          <a:graphicData uri="http://schemas.openxmlformats.org/drawingml/2006/table">
            <a:tbl>
              <a:tblPr firstRow="1" bandRow="1">
                <a:tableStyleId>{5C22544A-7EE6-4342-B048-85BDC9FD1C3A}</a:tableStyleId>
              </a:tblPr>
              <a:tblGrid>
                <a:gridCol w="1957191">
                  <a:extLst>
                    <a:ext uri="{9D8B030D-6E8A-4147-A177-3AD203B41FA5}">
                      <a16:colId xmlns:a16="http://schemas.microsoft.com/office/drawing/2014/main" val="2646145995"/>
                    </a:ext>
                  </a:extLst>
                </a:gridCol>
                <a:gridCol w="1957191">
                  <a:extLst>
                    <a:ext uri="{9D8B030D-6E8A-4147-A177-3AD203B41FA5}">
                      <a16:colId xmlns:a16="http://schemas.microsoft.com/office/drawing/2014/main" val="409755181"/>
                    </a:ext>
                  </a:extLst>
                </a:gridCol>
              </a:tblGrid>
              <a:tr h="1692705">
                <a:tc gridSpan="2">
                  <a:txBody>
                    <a:bodyPr/>
                    <a:lstStyle/>
                    <a:p>
                      <a:r>
                        <a:rPr lang="en-AU" sz="850" b="0" kern="1200">
                          <a:solidFill>
                            <a:sysClr val="windowText" lastClr="000000"/>
                          </a:solidFill>
                          <a:effectLst/>
                          <a:latin typeface="+mn-lt"/>
                          <a:ea typeface="+mn-ea"/>
                          <a:cs typeface="+mn-cs"/>
                        </a:rPr>
                        <a:t>We want you to have the best time while you’re in Australia. It’s very important that you remember your responsibilities as an AAS </a:t>
                      </a:r>
                      <a:r>
                        <a:rPr lang="en-AU" sz="850" b="0" kern="1200">
                          <a:solidFill>
                            <a:schemeClr val="tx1"/>
                          </a:solidFill>
                          <a:effectLst/>
                          <a:latin typeface="+mn-lt"/>
                          <a:ea typeface="+mn-ea"/>
                          <a:cs typeface="+mn-cs"/>
                        </a:rPr>
                        <a:t>student so that everything runs smoothly for you and your experience with us is stress-free.</a:t>
                      </a:r>
                    </a:p>
                    <a:p>
                      <a:endParaRPr lang="en-AU" sz="850" b="0">
                        <a:solidFill>
                          <a:schemeClr val="tx1"/>
                        </a:solidFill>
                      </a:endParaRPr>
                    </a:p>
                    <a:p>
                      <a:r>
                        <a:rPr lang="en-AU" sz="850" b="0" kern="1200">
                          <a:solidFill>
                            <a:schemeClr val="tx1"/>
                          </a:solidFill>
                          <a:effectLst/>
                          <a:latin typeface="+mn-lt"/>
                          <a:ea typeface="+mn-ea"/>
                          <a:cs typeface="+mn-cs"/>
                        </a:rPr>
                        <a:t>As an AAS student, you must comply with all ANU, Australian Government, Department of Foreign Affairs and Trade (DFAT) and your home organisation’s rules and requirements around your study and scholarship.</a:t>
                      </a:r>
                    </a:p>
                    <a:p>
                      <a:endParaRPr lang="en-AU" sz="850" b="0" kern="1200">
                        <a:solidFill>
                          <a:schemeClr val="tx1"/>
                        </a:solidFill>
                        <a:effectLst/>
                        <a:latin typeface="+mn-lt"/>
                        <a:ea typeface="+mn-ea"/>
                        <a:cs typeface="+mn-cs"/>
                      </a:endParaRPr>
                    </a:p>
                    <a:p>
                      <a:r>
                        <a:rPr lang="en-AU" sz="850" b="0" kern="1200">
                          <a:solidFill>
                            <a:schemeClr val="tx1"/>
                          </a:solidFill>
                          <a:effectLst/>
                          <a:latin typeface="+mn-lt"/>
                          <a:ea typeface="+mn-ea"/>
                          <a:cs typeface="+mn-cs"/>
                        </a:rPr>
                        <a:t>The responsibilities listed below are in addition to any others specified in the contract you sign with DFAT, and those outlined in </a:t>
                      </a:r>
                      <a:r>
                        <a:rPr lang="en-AU" sz="850" b="0" u="none" strike="noStrike" kern="1200">
                          <a:solidFill>
                            <a:schemeClr val="lt1"/>
                          </a:solidFill>
                          <a:effectLst/>
                          <a:latin typeface="+mn-lt"/>
                          <a:ea typeface="+mn-ea"/>
                          <a:cs typeface="+mn-cs"/>
                          <a:hlinkClick r:id="rId5"/>
                        </a:rPr>
                        <a:t>the </a:t>
                      </a:r>
                      <a:r>
                        <a:rPr lang="en-AU" sz="850" b="0" u="none" strike="noStrike" kern="1200">
                          <a:solidFill>
                            <a:schemeClr val="lt1"/>
                          </a:solidFill>
                          <a:effectLst/>
                          <a:latin typeface="+mn-lt"/>
                          <a:ea typeface="+mn-ea"/>
                          <a:cs typeface="+mn-cs"/>
                          <a:hlinkClick r:id="rId6"/>
                        </a:rPr>
                        <a:t>Scholarships Handbook</a:t>
                      </a:r>
                      <a:endParaRPr lang="en-AU" sz="850" b="0" kern="1200">
                        <a:solidFill>
                          <a:schemeClr val="lt1"/>
                        </a:solidFill>
                        <a:effectLst/>
                        <a:latin typeface="+mn-lt"/>
                        <a:ea typeface="+mn-ea"/>
                        <a:cs typeface="+mn-cs"/>
                      </a:endParaRPr>
                    </a:p>
                  </a:txBody>
                  <a:tcPr>
                    <a:noFill/>
                  </a:tcPr>
                </a:tc>
                <a:tc hMerge="1">
                  <a:txBody>
                    <a:bodyPr/>
                    <a:lstStyle/>
                    <a:p>
                      <a:endParaRPr lang="en-AU"/>
                    </a:p>
                  </a:txBody>
                  <a:tcPr/>
                </a:tc>
                <a:extLst>
                  <a:ext uri="{0D108BD9-81ED-4DB2-BD59-A6C34878D82A}">
                    <a16:rowId xmlns:a16="http://schemas.microsoft.com/office/drawing/2014/main" val="2228861990"/>
                  </a:ext>
                </a:extLst>
              </a:tr>
              <a:tr h="2169097">
                <a:tc>
                  <a:txBody>
                    <a:bodyPr/>
                    <a:lstStyle/>
                    <a:p>
                      <a:pPr marL="285750" indent="-285750">
                        <a:buFont typeface="Arial" panose="020B0604020202020204" pitchFamily="34" charset="0"/>
                        <a:buChar char="•"/>
                      </a:pPr>
                      <a:r>
                        <a:rPr lang="en-AU" sz="850">
                          <a:solidFill>
                            <a:sysClr val="windowText" lastClr="000000"/>
                          </a:solidFill>
                        </a:rPr>
                        <a:t>Remain an enrolled full-time student and satisfy</a:t>
                      </a:r>
                      <a:r>
                        <a:rPr lang="en-AU" sz="850" baseline="0">
                          <a:solidFill>
                            <a:sysClr val="windowText" lastClr="000000"/>
                          </a:solidFill>
                        </a:rPr>
                        <a:t> all course requirements</a:t>
                      </a:r>
                    </a:p>
                    <a:p>
                      <a:pPr marL="285750" indent="-285750">
                        <a:buFont typeface="Arial" panose="020B0604020202020204" pitchFamily="34" charset="0"/>
                        <a:buChar char="•"/>
                      </a:pPr>
                      <a:r>
                        <a:rPr lang="en-AU" sz="850" baseline="0">
                          <a:solidFill>
                            <a:sysClr val="windowText" lastClr="000000"/>
                          </a:solidFill>
                        </a:rPr>
                        <a:t>Remain in your original course</a:t>
                      </a:r>
                    </a:p>
                    <a:p>
                      <a:pPr marL="285750" indent="-285750">
                        <a:buFont typeface="Arial" panose="020B0604020202020204" pitchFamily="34" charset="0"/>
                        <a:buChar char="•"/>
                      </a:pPr>
                      <a:r>
                        <a:rPr lang="en-AU" sz="850" baseline="0">
                          <a:solidFill>
                            <a:sysClr val="windowText" lastClr="000000"/>
                          </a:solidFill>
                        </a:rPr>
                        <a:t>Complete progress reports as requested</a:t>
                      </a:r>
                    </a:p>
                    <a:p>
                      <a:pPr marL="285750" indent="-285750">
                        <a:buFont typeface="Arial" panose="020B0604020202020204" pitchFamily="34" charset="0"/>
                        <a:buChar char="•"/>
                      </a:pPr>
                      <a:r>
                        <a:rPr lang="en-AU" sz="850" baseline="0">
                          <a:solidFill>
                            <a:sysClr val="windowText" lastClr="000000"/>
                          </a:solidFill>
                        </a:rPr>
                        <a:t>Adhere to all conditions of your </a:t>
                      </a:r>
                      <a:r>
                        <a:rPr lang="en-AU" sz="850" baseline="0">
                          <a:solidFill>
                            <a:sysClr val="windowText" lastClr="000000"/>
                          </a:solidFill>
                          <a:hlinkClick r:id="rId7"/>
                        </a:rPr>
                        <a:t>visa</a:t>
                      </a:r>
                      <a:r>
                        <a:rPr lang="en-AU" sz="850" baseline="0">
                          <a:solidFill>
                            <a:sysClr val="windowText" lastClr="000000"/>
                          </a:solidFill>
                        </a:rPr>
                        <a:t> and ensure it is valid at all times</a:t>
                      </a:r>
                    </a:p>
                    <a:p>
                      <a:pPr marL="285750" indent="-285750">
                        <a:buFont typeface="Arial" panose="020B0604020202020204" pitchFamily="34" charset="0"/>
                        <a:buChar char="•"/>
                      </a:pPr>
                      <a:r>
                        <a:rPr lang="en-AU" sz="850" baseline="0">
                          <a:solidFill>
                            <a:sysClr val="windowText" lastClr="000000"/>
                          </a:solidFill>
                        </a:rPr>
                        <a:t>Work only as permitted by your </a:t>
                      </a:r>
                      <a:r>
                        <a:rPr lang="en-AU" sz="850" baseline="0">
                          <a:solidFill>
                            <a:sysClr val="windowText" lastClr="000000"/>
                          </a:solidFill>
                          <a:hlinkClick r:id="rId8"/>
                        </a:rPr>
                        <a:t>visa</a:t>
                      </a:r>
                      <a:endParaRPr lang="en-AU" sz="850" baseline="0">
                        <a:solidFill>
                          <a:sysClr val="windowText" lastClr="000000"/>
                        </a:solidFill>
                      </a:endParaRPr>
                    </a:p>
                    <a:p>
                      <a:pPr marL="285750" indent="-285750">
                        <a:buFont typeface="Arial" panose="020B0604020202020204" pitchFamily="34" charset="0"/>
                        <a:buChar char="•"/>
                      </a:pPr>
                      <a:r>
                        <a:rPr lang="en-AU" sz="850" baseline="0">
                          <a:solidFill>
                            <a:sysClr val="windowText" lastClr="000000"/>
                          </a:solidFill>
                        </a:rPr>
                        <a:t>Update ISIS with any changes of address</a:t>
                      </a:r>
                    </a:p>
                    <a:p>
                      <a:pPr marL="285750" indent="-285750">
                        <a:buFont typeface="Arial" panose="020B0604020202020204" pitchFamily="34" charset="0"/>
                        <a:buChar char="•"/>
                      </a:pPr>
                      <a:r>
                        <a:rPr lang="en-AU" sz="850" baseline="0">
                          <a:solidFill>
                            <a:sysClr val="windowText" lastClr="000000"/>
                          </a:solidFill>
                        </a:rPr>
                        <a:t>Advise AAS Management teams of any changes to bank details</a:t>
                      </a:r>
                      <a:endParaRPr lang="en-AU" sz="850">
                        <a:solidFill>
                          <a:sysClr val="windowText" lastClr="000000"/>
                        </a:solidFill>
                      </a:endParaRPr>
                    </a:p>
                  </a:txBody>
                  <a:tcPr>
                    <a:noFill/>
                  </a:tcPr>
                </a:tc>
                <a:tc>
                  <a:txBody>
                    <a:bodyPr/>
                    <a:lstStyle/>
                    <a:p>
                      <a:pPr marL="285750" indent="-285750">
                        <a:buFont typeface="Arial" panose="020B0604020202020204" pitchFamily="34" charset="0"/>
                        <a:buChar char="•"/>
                      </a:pPr>
                      <a:r>
                        <a:rPr lang="en-AU" sz="850" dirty="0">
                          <a:solidFill>
                            <a:sysClr val="windowText" lastClr="000000"/>
                          </a:solidFill>
                        </a:rPr>
                        <a:t>Notify the AAS Management team if your family arrive in or depart from Australia</a:t>
                      </a:r>
                    </a:p>
                    <a:p>
                      <a:pPr marL="285750" indent="-285750">
                        <a:buFont typeface="Arial" panose="020B0604020202020204" pitchFamily="34" charset="0"/>
                        <a:buChar char="•"/>
                      </a:pPr>
                      <a:r>
                        <a:rPr lang="en-AU" sz="850" dirty="0">
                          <a:solidFill>
                            <a:sysClr val="windowText" lastClr="000000"/>
                          </a:solidFill>
                        </a:rPr>
                        <a:t>Notify the AAS Management teams if you are</a:t>
                      </a:r>
                      <a:r>
                        <a:rPr lang="en-AU" sz="850" baseline="0" dirty="0">
                          <a:solidFill>
                            <a:sysClr val="windowText" lastClr="000000"/>
                          </a:solidFill>
                        </a:rPr>
                        <a:t> leaving Australia during your scholarship</a:t>
                      </a:r>
                    </a:p>
                    <a:p>
                      <a:pPr marL="285750" indent="-285750">
                        <a:buFont typeface="Arial" panose="020B0604020202020204" pitchFamily="34" charset="0"/>
                        <a:buChar char="•"/>
                      </a:pPr>
                      <a:r>
                        <a:rPr lang="en-AU" sz="850" baseline="0" dirty="0">
                          <a:solidFill>
                            <a:sysClr val="windowText" lastClr="000000"/>
                          </a:solidFill>
                        </a:rPr>
                        <a:t>Advise the AAS Management teams of any matter that is likely to affect your ability to complete by your award end date</a:t>
                      </a:r>
                    </a:p>
                    <a:p>
                      <a:pPr marL="285750" indent="-285750">
                        <a:buFont typeface="Arial" panose="020B0604020202020204" pitchFamily="34" charset="0"/>
                        <a:buChar char="•"/>
                      </a:pPr>
                      <a:r>
                        <a:rPr lang="en-AU" sz="850" baseline="0" dirty="0">
                          <a:solidFill>
                            <a:sysClr val="windowText" lastClr="000000"/>
                          </a:solidFill>
                        </a:rPr>
                        <a:t>Depart Australia within 30 days of result release or thesis submission date.  This may be before your award or visa end date</a:t>
                      </a:r>
                      <a:endParaRPr lang="en-AU" sz="850" dirty="0">
                        <a:solidFill>
                          <a:sysClr val="windowText" lastClr="000000"/>
                        </a:solidFill>
                      </a:endParaRPr>
                    </a:p>
                  </a:txBody>
                  <a:tcPr>
                    <a:noFill/>
                  </a:tcPr>
                </a:tc>
                <a:extLst>
                  <a:ext uri="{0D108BD9-81ED-4DB2-BD59-A6C34878D82A}">
                    <a16:rowId xmlns:a16="http://schemas.microsoft.com/office/drawing/2014/main" val="1780816960"/>
                  </a:ext>
                </a:extLst>
              </a:tr>
            </a:tbl>
          </a:graphicData>
        </a:graphic>
      </p:graphicFrame>
      <p:sp>
        <p:nvSpPr>
          <p:cNvPr id="13" name="Rectangle 12"/>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149250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5</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3600000" cy="567729"/>
          </a:xfrm>
        </p:spPr>
        <p:txBody>
          <a:bodyPr>
            <a:normAutofit/>
          </a:bodyPr>
          <a:lstStyle/>
          <a:p>
            <a:r>
              <a:rPr lang="en-AU" sz="2400"/>
              <a:t>Key Dates 2025</a:t>
            </a:r>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pic>
        <p:nvPicPr>
          <p:cNvPr id="9" name="Picture Placeholder 9">
            <a:extLst>
              <a:ext uri="{FF2B5EF4-FFF2-40B4-BE49-F238E27FC236}">
                <a16:creationId xmlns:a16="http://schemas.microsoft.com/office/drawing/2014/main" id="{AE1D7BCB-203A-4C81-83C8-588DA2BEA58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3" r="33"/>
          <a:stretch/>
        </p:blipFill>
        <p:spPr>
          <a:xfrm>
            <a:off x="5071962" y="395999"/>
            <a:ext cx="3528000" cy="4104000"/>
          </a:xfrm>
        </p:spPr>
      </p:pic>
      <p:graphicFrame>
        <p:nvGraphicFramePr>
          <p:cNvPr id="16" name="Content Placeholder 6"/>
          <p:cNvGraphicFramePr>
            <a:graphicFrameLocks noGrp="1"/>
          </p:cNvGraphicFramePr>
          <p:nvPr>
            <p:ph idx="1"/>
            <p:extLst>
              <p:ext uri="{D42A27DB-BD31-4B8C-83A1-F6EECF244321}">
                <p14:modId xmlns:p14="http://schemas.microsoft.com/office/powerpoint/2010/main" val="748544632"/>
              </p:ext>
            </p:extLst>
          </p:nvPr>
        </p:nvGraphicFramePr>
        <p:xfrm>
          <a:off x="323850" y="717916"/>
          <a:ext cx="3954008" cy="4145280"/>
        </p:xfrm>
        <a:graphic>
          <a:graphicData uri="http://schemas.openxmlformats.org/drawingml/2006/table">
            <a:tbl>
              <a:tblPr firstRow="1" bandRow="1">
                <a:tableStyleId>{5C22544A-7EE6-4342-B048-85BDC9FD1C3A}</a:tableStyleId>
              </a:tblPr>
              <a:tblGrid>
                <a:gridCol w="1977004">
                  <a:extLst>
                    <a:ext uri="{9D8B030D-6E8A-4147-A177-3AD203B41FA5}">
                      <a16:colId xmlns:a16="http://schemas.microsoft.com/office/drawing/2014/main" val="1493777468"/>
                    </a:ext>
                  </a:extLst>
                </a:gridCol>
                <a:gridCol w="1977004">
                  <a:extLst>
                    <a:ext uri="{9D8B030D-6E8A-4147-A177-3AD203B41FA5}">
                      <a16:colId xmlns:a16="http://schemas.microsoft.com/office/drawing/2014/main" val="2258999477"/>
                    </a:ext>
                  </a:extLst>
                </a:gridCol>
              </a:tblGrid>
              <a:tr h="3946136">
                <a:tc>
                  <a:txBody>
                    <a:bodyPr/>
                    <a:lstStyle/>
                    <a:p>
                      <a:r>
                        <a:rPr lang="en-AU" sz="800">
                          <a:solidFill>
                            <a:schemeClr val="tx1"/>
                          </a:solidFill>
                        </a:rPr>
                        <a:t>Semester</a:t>
                      </a:r>
                      <a:r>
                        <a:rPr lang="en-AU" sz="800" baseline="0">
                          <a:solidFill>
                            <a:schemeClr val="tx1"/>
                          </a:solidFill>
                        </a:rPr>
                        <a:t>s &amp; Sessions</a:t>
                      </a:r>
                    </a:p>
                    <a:p>
                      <a:pPr marL="171450" indent="-171450">
                        <a:buFont typeface="Arial" panose="020B0604020202020204" pitchFamily="34" charset="0"/>
                        <a:buChar char="•"/>
                      </a:pPr>
                      <a:r>
                        <a:rPr lang="en-AU" sz="800" b="0" baseline="0">
                          <a:solidFill>
                            <a:schemeClr val="tx1"/>
                          </a:solidFill>
                        </a:rPr>
                        <a:t>Summer Session: 1 Jan-31 Mar</a:t>
                      </a:r>
                    </a:p>
                    <a:p>
                      <a:pPr marL="171450" indent="-171450">
                        <a:buFont typeface="Arial" panose="020B0604020202020204" pitchFamily="34" charset="0"/>
                        <a:buChar char="•"/>
                      </a:pPr>
                      <a:r>
                        <a:rPr lang="en-AU" sz="800" b="0" baseline="0">
                          <a:solidFill>
                            <a:schemeClr val="tx1"/>
                          </a:solidFill>
                        </a:rPr>
                        <a:t>Semester 1: 17 Feb-23 May</a:t>
                      </a:r>
                    </a:p>
                    <a:p>
                      <a:pPr marL="171450" indent="-171450">
                        <a:buFont typeface="Arial" panose="020B0604020202020204" pitchFamily="34" charset="0"/>
                        <a:buChar char="•"/>
                      </a:pPr>
                      <a:r>
                        <a:rPr lang="en-AU" sz="800" b="0" baseline="0">
                          <a:solidFill>
                            <a:schemeClr val="tx1"/>
                          </a:solidFill>
                        </a:rPr>
                        <a:t>Autumn Session: 1 Apr-30 Jun</a:t>
                      </a:r>
                    </a:p>
                    <a:p>
                      <a:pPr marL="171450" indent="-171450">
                        <a:buFont typeface="Arial" panose="020B0604020202020204" pitchFamily="34" charset="0"/>
                        <a:buChar char="•"/>
                      </a:pPr>
                      <a:r>
                        <a:rPr lang="en-AU" sz="800" b="0" baseline="0">
                          <a:solidFill>
                            <a:schemeClr val="tx1"/>
                          </a:solidFill>
                        </a:rPr>
                        <a:t>Winter Session: 1 Jul-30 Sep</a:t>
                      </a:r>
                    </a:p>
                    <a:p>
                      <a:pPr marL="171450" indent="-171450">
                        <a:buFont typeface="Arial" panose="020B0604020202020204" pitchFamily="34" charset="0"/>
                        <a:buChar char="•"/>
                      </a:pPr>
                      <a:r>
                        <a:rPr lang="en-AU" sz="800" b="0" baseline="0">
                          <a:solidFill>
                            <a:schemeClr val="tx1"/>
                          </a:solidFill>
                        </a:rPr>
                        <a:t>Semester 2: 21 Jul-24 Oct</a:t>
                      </a:r>
                    </a:p>
                    <a:p>
                      <a:pPr marL="171450" indent="-171450">
                        <a:buFont typeface="Arial" panose="020B0604020202020204" pitchFamily="34" charset="0"/>
                        <a:buChar char="•"/>
                      </a:pPr>
                      <a:r>
                        <a:rPr lang="en-AU" sz="800" b="0" baseline="0">
                          <a:solidFill>
                            <a:schemeClr val="tx1"/>
                          </a:solidFill>
                        </a:rPr>
                        <a:t>Spring Session: 1 Oct-31 Dec</a:t>
                      </a:r>
                    </a:p>
                    <a:p>
                      <a:pPr marL="171450" indent="-171450">
                        <a:buFont typeface="Arial" panose="020B0604020202020204" pitchFamily="34" charset="0"/>
                        <a:buChar char="•"/>
                      </a:pPr>
                      <a:endParaRPr lang="en-AU" sz="800" b="0" baseline="0">
                        <a:solidFill>
                          <a:schemeClr val="tx1"/>
                        </a:solidFill>
                      </a:endParaRPr>
                    </a:p>
                    <a:p>
                      <a:pPr marL="171450" indent="-171450">
                        <a:buFont typeface="Arial" panose="020B0604020202020204" pitchFamily="34" charset="0"/>
                        <a:buChar char="•"/>
                      </a:pPr>
                      <a:endParaRPr lang="en-AU" sz="800" b="0" baseline="0">
                        <a:solidFill>
                          <a:schemeClr val="tx1"/>
                        </a:solidFill>
                      </a:endParaRPr>
                    </a:p>
                    <a:p>
                      <a:pPr marL="0" indent="0">
                        <a:buFont typeface="Arial" panose="020B0604020202020204" pitchFamily="34" charset="0"/>
                        <a:buNone/>
                      </a:pPr>
                      <a:r>
                        <a:rPr lang="en-AU" sz="800" b="1" baseline="0">
                          <a:solidFill>
                            <a:schemeClr val="tx1"/>
                          </a:solidFill>
                        </a:rPr>
                        <a:t>Census Dates:</a:t>
                      </a:r>
                    </a:p>
                    <a:p>
                      <a:pPr marL="171450" indent="-171450">
                        <a:buFont typeface="Arial" panose="020B0604020202020204" pitchFamily="34" charset="0"/>
                        <a:buChar char="•"/>
                      </a:pPr>
                      <a:r>
                        <a:rPr lang="en-AU" sz="800" b="0" baseline="0">
                          <a:solidFill>
                            <a:schemeClr val="tx1"/>
                          </a:solidFill>
                        </a:rPr>
                        <a:t>Semester 1 – 31</a:t>
                      </a:r>
                      <a:r>
                        <a:rPr lang="en-AU" sz="800" b="0" baseline="30000">
                          <a:solidFill>
                            <a:schemeClr val="tx1"/>
                          </a:solidFill>
                        </a:rPr>
                        <a:t>st</a:t>
                      </a:r>
                      <a:r>
                        <a:rPr lang="en-AU" sz="800" b="0" baseline="0">
                          <a:solidFill>
                            <a:schemeClr val="tx1"/>
                          </a:solidFill>
                        </a:rPr>
                        <a:t> March</a:t>
                      </a:r>
                    </a:p>
                    <a:p>
                      <a:pPr marL="171450" indent="-171450">
                        <a:buFont typeface="Arial" panose="020B0604020202020204" pitchFamily="34" charset="0"/>
                        <a:buChar char="•"/>
                      </a:pPr>
                      <a:r>
                        <a:rPr lang="en-AU" sz="800" b="0" baseline="0">
                          <a:solidFill>
                            <a:schemeClr val="tx1"/>
                          </a:solidFill>
                        </a:rPr>
                        <a:t>Semester 2 – 31</a:t>
                      </a:r>
                      <a:r>
                        <a:rPr lang="en-AU" sz="800" b="0" baseline="30000">
                          <a:solidFill>
                            <a:schemeClr val="tx1"/>
                          </a:solidFill>
                        </a:rPr>
                        <a:t>st</a:t>
                      </a:r>
                      <a:r>
                        <a:rPr lang="en-AU" sz="800" b="0" baseline="0">
                          <a:solidFill>
                            <a:schemeClr val="tx1"/>
                          </a:solidFill>
                        </a:rPr>
                        <a:t> August</a:t>
                      </a:r>
                    </a:p>
                    <a:p>
                      <a:pPr marL="171450" indent="-171450">
                        <a:buFont typeface="Arial" panose="020B0604020202020204" pitchFamily="34" charset="0"/>
                        <a:buChar char="•"/>
                      </a:pPr>
                      <a:endParaRPr lang="en-AU" sz="800" b="0" baseline="0">
                        <a:solidFill>
                          <a:schemeClr val="tx1"/>
                        </a:solidFill>
                      </a:endParaRPr>
                    </a:p>
                    <a:p>
                      <a:pPr marL="0" indent="0">
                        <a:buFont typeface="Arial" panose="020B0604020202020204" pitchFamily="34" charset="0"/>
                        <a:buNone/>
                      </a:pPr>
                      <a:r>
                        <a:rPr lang="en-AU" sz="800" b="0" baseline="0">
                          <a:solidFill>
                            <a:schemeClr val="tx1"/>
                          </a:solidFill>
                        </a:rPr>
                        <a:t>Non-standard sessions: please consult </a:t>
                      </a:r>
                      <a:r>
                        <a:rPr lang="en-AU" sz="800" b="0" baseline="0">
                          <a:solidFill>
                            <a:schemeClr val="tx1"/>
                          </a:solidFill>
                          <a:hlinkClick r:id="rId4"/>
                        </a:rPr>
                        <a:t>Programs &amp; Courses </a:t>
                      </a:r>
                      <a:r>
                        <a:rPr lang="en-AU" sz="800" b="0" baseline="0">
                          <a:solidFill>
                            <a:schemeClr val="tx1"/>
                          </a:solidFill>
                        </a:rPr>
                        <a:t>for your non-standard session course for census dates,</a:t>
                      </a:r>
                    </a:p>
                    <a:p>
                      <a:pPr marL="0" indent="0">
                        <a:buFont typeface="Arial" panose="020B0604020202020204" pitchFamily="34" charset="0"/>
                        <a:buNone/>
                      </a:pPr>
                      <a:endParaRPr lang="en-AU" sz="800" b="1" baseline="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a:solidFill>
                            <a:schemeClr val="tx1"/>
                          </a:solidFill>
                        </a:rPr>
                        <a:t>Examination Periods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Semester 1 Final: </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29 May-14 Jun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Semester 2 Final: </a:t>
                      </a:r>
                    </a:p>
                    <a:p>
                      <a:pPr marL="514350" marR="0" lvl="1"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30 Oct-15 Nov</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800" b="0" baseline="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1" baseline="0">
                          <a:solidFill>
                            <a:schemeClr val="tx1"/>
                          </a:solidFill>
                        </a:rPr>
                        <a:t>Teaching Breaks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Semester 1: 31 Mar-14 Apr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Mid-Year: 23 May-21 Jul</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Semester 2: 1 Sep-15 Sep</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800" b="0" baseline="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b="1" baseline="0">
                          <a:solidFill>
                            <a:schemeClr val="tx1"/>
                          </a:solidFill>
                        </a:rPr>
                        <a:t>Grades Release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Semester 1: 26 June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baseline="0">
                          <a:solidFill>
                            <a:schemeClr val="tx1"/>
                          </a:solidFill>
                        </a:rPr>
                        <a:t>Semester 2: 27 Nov</a:t>
                      </a:r>
                    </a:p>
                    <a:p>
                      <a:pPr marL="0" indent="0">
                        <a:buFont typeface="Arial" panose="020B0604020202020204" pitchFamily="34" charset="0"/>
                        <a:buNone/>
                      </a:pPr>
                      <a:endParaRPr lang="en-AU" sz="1000" b="0">
                        <a:solidFill>
                          <a:schemeClr val="tx1"/>
                        </a:solidFill>
                      </a:endParaRPr>
                    </a:p>
                  </a:txBody>
                  <a:tcPr>
                    <a:noFill/>
                  </a:tcPr>
                </a:tc>
                <a:tc>
                  <a:txBody>
                    <a:bodyPr/>
                    <a:lstStyle/>
                    <a:p>
                      <a:r>
                        <a:rPr lang="en-AU" sz="800" dirty="0">
                          <a:solidFill>
                            <a:schemeClr val="tx1"/>
                          </a:solidFill>
                        </a:rPr>
                        <a:t>Graduation Dates</a:t>
                      </a:r>
                    </a:p>
                    <a:p>
                      <a:pPr marL="171450" indent="-171450">
                        <a:buFont typeface="Arial" panose="020B0604020202020204" pitchFamily="34" charset="0"/>
                        <a:buChar char="•"/>
                      </a:pPr>
                      <a:r>
                        <a:rPr lang="en-AU" sz="800" b="0" dirty="0">
                          <a:solidFill>
                            <a:schemeClr val="tx1"/>
                          </a:solidFill>
                        </a:rPr>
                        <a:t>March 31 – 4 April</a:t>
                      </a:r>
                    </a:p>
                    <a:p>
                      <a:pPr marL="171450" indent="-171450">
                        <a:buFont typeface="Arial" panose="020B0604020202020204" pitchFamily="34" charset="0"/>
                        <a:buChar char="•"/>
                      </a:pPr>
                      <a:endParaRPr lang="en-AU" sz="8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800" dirty="0">
                          <a:solidFill>
                            <a:schemeClr val="tx1"/>
                          </a:solidFill>
                        </a:rPr>
                        <a:t>Public Holidays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New Years Day: 1</a:t>
                      </a:r>
                      <a:r>
                        <a:rPr lang="en-AU" sz="800" b="0" baseline="0" dirty="0">
                          <a:solidFill>
                            <a:schemeClr val="tx1"/>
                          </a:solidFill>
                        </a:rPr>
                        <a:t> Jan</a:t>
                      </a:r>
                      <a:endParaRPr lang="en-AU" sz="800" b="0" dirty="0">
                        <a:solidFill>
                          <a:schemeClr val="tx1"/>
                        </a:solidFill>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Australia Day: 26 Jan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Canberra Day: 10 Mar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Good Friday: 18 Apr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Easter Monday: 21 Apr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ANZAC Day: 25 Apr</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Reconciliation Day: 2 Jun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King’s Birthday: 9 Jun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Labour Day: 6 Oct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Christmas Day: 25 Dec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0" dirty="0">
                          <a:solidFill>
                            <a:schemeClr val="tx1"/>
                          </a:solidFill>
                        </a:rPr>
                        <a:t>Boxing</a:t>
                      </a:r>
                      <a:r>
                        <a:rPr lang="en-AU" sz="800" b="0" baseline="0" dirty="0">
                          <a:solidFill>
                            <a:schemeClr val="tx1"/>
                          </a:solidFill>
                        </a:rPr>
                        <a:t> Day: 26 Dec</a:t>
                      </a:r>
                      <a:endParaRPr lang="en-AU" sz="8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000" dirty="0">
                        <a:solidFill>
                          <a:schemeClr val="tx1"/>
                        </a:solidFill>
                      </a:endParaRPr>
                    </a:p>
                  </a:txBody>
                  <a:tcPr>
                    <a:noFill/>
                  </a:tcPr>
                </a:tc>
                <a:extLst>
                  <a:ext uri="{0D108BD9-81ED-4DB2-BD59-A6C34878D82A}">
                    <a16:rowId xmlns:a16="http://schemas.microsoft.com/office/drawing/2014/main" val="3182510019"/>
                  </a:ext>
                </a:extLst>
              </a:tr>
            </a:tbl>
          </a:graphicData>
        </a:graphic>
      </p:graphicFrame>
      <p:pic>
        <p:nvPicPr>
          <p:cNvPr id="17" name="image16.jpeg"/>
          <p:cNvPicPr/>
          <p:nvPr/>
        </p:nvPicPr>
        <p:blipFill>
          <a:blip r:embed="rId5" cstate="print"/>
          <a:stretch>
            <a:fillRect/>
          </a:stretch>
        </p:blipFill>
        <p:spPr>
          <a:xfrm>
            <a:off x="2263557" y="2928635"/>
            <a:ext cx="1758523" cy="1617787"/>
          </a:xfrm>
          <a:prstGeom prst="rect">
            <a:avLst/>
          </a:prstGeom>
        </p:spPr>
      </p:pic>
      <p:sp>
        <p:nvSpPr>
          <p:cNvPr id="18" name="Rectangle 17"/>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51018720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6</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3600000" cy="567729"/>
          </a:xfrm>
        </p:spPr>
        <p:txBody>
          <a:bodyPr>
            <a:normAutofit/>
          </a:bodyPr>
          <a:lstStyle/>
          <a:p>
            <a:r>
              <a:rPr lang="en-AU" sz="2400"/>
              <a:t>Pre-Departure Checklist</a:t>
            </a:r>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sp>
        <p:nvSpPr>
          <p:cNvPr id="2" name="Content Placeholder 1"/>
          <p:cNvSpPr>
            <a:spLocks noGrp="1"/>
          </p:cNvSpPr>
          <p:nvPr>
            <p:ph idx="1"/>
          </p:nvPr>
        </p:nvSpPr>
        <p:spPr>
          <a:xfrm>
            <a:off x="323999" y="884431"/>
            <a:ext cx="3762025" cy="3824587"/>
          </a:xfrm>
        </p:spPr>
        <p:txBody>
          <a:bodyPr vert="horz" lIns="0" tIns="0" rIns="0" bIns="0" rtlCol="0" anchor="t">
            <a:normAutofit fontScale="92500" lnSpcReduction="10000"/>
          </a:bodyPr>
          <a:lstStyle/>
          <a:p>
            <a:pPr>
              <a:buSzPct val="200000"/>
            </a:pPr>
            <a:r>
              <a:rPr lang="en-AU" sz="1000" b="1" dirty="0"/>
              <a:t>Accommodation and Arrival</a:t>
            </a:r>
          </a:p>
          <a:p>
            <a:pPr marL="171450" indent="-171450">
              <a:buSzPct val="200000"/>
              <a:buFont typeface="Courier New" panose="02070309020205020404" pitchFamily="49" charset="0"/>
              <a:buChar char="o"/>
            </a:pPr>
            <a:r>
              <a:rPr lang="en-AU" sz="900" dirty="0">
                <a:solidFill>
                  <a:schemeClr val="tx1"/>
                </a:solidFill>
              </a:rPr>
              <a:t>Apply for on-campus accommodation</a:t>
            </a:r>
          </a:p>
          <a:p>
            <a:pPr marL="171450" indent="-171450">
              <a:buSzPct val="200000"/>
              <a:buFont typeface="Courier New" panose="02070309020205020404" pitchFamily="49" charset="0"/>
              <a:buChar char="o"/>
            </a:pPr>
            <a:r>
              <a:rPr lang="en-AU" sz="900" dirty="0">
                <a:solidFill>
                  <a:schemeClr val="tx1"/>
                </a:solidFill>
              </a:rPr>
              <a:t>Confirm airport pickup and arrival details</a:t>
            </a:r>
          </a:p>
          <a:p>
            <a:pPr marL="171450" indent="-171450">
              <a:buSzPct val="200000"/>
              <a:buFont typeface="Courier New" panose="02070309020205020404" pitchFamily="49" charset="0"/>
              <a:buChar char="o"/>
            </a:pPr>
            <a:r>
              <a:rPr lang="en-AU" sz="900" dirty="0">
                <a:solidFill>
                  <a:schemeClr val="tx1"/>
                </a:solidFill>
              </a:rPr>
              <a:t>Organise temporary accommodation if needed</a:t>
            </a:r>
          </a:p>
          <a:p>
            <a:pPr>
              <a:buSzPct val="200000"/>
            </a:pPr>
            <a:endParaRPr lang="en-AU" sz="900" dirty="0">
              <a:solidFill>
                <a:schemeClr val="tx1"/>
              </a:solidFill>
            </a:endParaRPr>
          </a:p>
          <a:p>
            <a:pPr>
              <a:buSzPct val="200000"/>
            </a:pPr>
            <a:r>
              <a:rPr lang="en-AU" sz="1000" b="1" dirty="0"/>
              <a:t>Documentation</a:t>
            </a:r>
          </a:p>
          <a:p>
            <a:pPr marL="171450" indent="-171450">
              <a:buSzPct val="200000"/>
              <a:buFont typeface="Courier New" panose="02070309020205020404" pitchFamily="49" charset="0"/>
              <a:buChar char="o"/>
            </a:pPr>
            <a:r>
              <a:rPr lang="en-AU" sz="900" dirty="0">
                <a:solidFill>
                  <a:schemeClr val="tx1"/>
                </a:solidFill>
              </a:rPr>
              <a:t>Send to ANU:</a:t>
            </a:r>
          </a:p>
          <a:p>
            <a:pPr marL="351155" lvl="2" indent="-171450">
              <a:buSzPct val="200000"/>
              <a:buFont typeface="Courier New" panose="02070309020205020404" pitchFamily="49" charset="0"/>
              <a:buChar char="o"/>
            </a:pPr>
            <a:r>
              <a:rPr lang="en-AU" sz="900" dirty="0"/>
              <a:t>Completed and Signed Offer Letter and Acceptance Declaration</a:t>
            </a:r>
          </a:p>
          <a:p>
            <a:pPr marL="351155" lvl="2" indent="-171450">
              <a:buSzPct val="200000"/>
              <a:buFont typeface="Courier New" panose="02070309020205020404" pitchFamily="49" charset="0"/>
              <a:buChar char="o"/>
            </a:pPr>
            <a:r>
              <a:rPr lang="en-AU" sz="900" dirty="0"/>
              <a:t>Temporary accommodation form (if needed)</a:t>
            </a:r>
          </a:p>
          <a:p>
            <a:pPr marL="351155" lvl="2" indent="-171450">
              <a:buSzPct val="200000"/>
              <a:buFont typeface="Courier New" panose="02070309020205020404" pitchFamily="49" charset="0"/>
              <a:buChar char="o"/>
            </a:pPr>
            <a:r>
              <a:rPr lang="en-AU" sz="900" dirty="0">
                <a:solidFill>
                  <a:schemeClr val="tx1"/>
                </a:solidFill>
              </a:rPr>
              <a:t>Colour copy of current passport and visa</a:t>
            </a:r>
          </a:p>
          <a:p>
            <a:pPr marL="179705" lvl="2" indent="0">
              <a:buSzPct val="200000"/>
              <a:buNone/>
            </a:pPr>
            <a:endParaRPr lang="en-AU" sz="900" dirty="0">
              <a:solidFill>
                <a:schemeClr val="tx1"/>
              </a:solidFill>
            </a:endParaRPr>
          </a:p>
          <a:p>
            <a:pPr marL="171450" indent="-171450">
              <a:buSzPct val="200000"/>
              <a:buFont typeface="Courier New" panose="02070309020205020404" pitchFamily="49" charset="0"/>
              <a:buChar char="o"/>
            </a:pPr>
            <a:r>
              <a:rPr lang="en-AU" sz="900" dirty="0">
                <a:solidFill>
                  <a:schemeClr val="tx1"/>
                </a:solidFill>
              </a:rPr>
              <a:t>Please bring with you to Australia:</a:t>
            </a:r>
          </a:p>
          <a:p>
            <a:pPr marL="351155" lvl="2" indent="-171450">
              <a:buSzPct val="200000"/>
              <a:buFont typeface="Courier New" panose="02070309020205020404" pitchFamily="49" charset="0"/>
              <a:buChar char="o"/>
            </a:pPr>
            <a:r>
              <a:rPr lang="en-AU" sz="900" dirty="0"/>
              <a:t>ANU letter of offer</a:t>
            </a:r>
          </a:p>
          <a:p>
            <a:pPr marL="351155" lvl="2" indent="-171450">
              <a:buSzPct val="200000"/>
              <a:buFont typeface="Courier New" panose="02070309020205020404" pitchFamily="49" charset="0"/>
              <a:buChar char="o"/>
            </a:pPr>
            <a:r>
              <a:rPr lang="en-AU" sz="900" dirty="0">
                <a:solidFill>
                  <a:schemeClr val="tx1"/>
                </a:solidFill>
              </a:rPr>
              <a:t>Certified copies of Academic transcripts</a:t>
            </a:r>
          </a:p>
          <a:p>
            <a:pPr marL="351155" lvl="2" indent="-171450">
              <a:buSzPct val="200000"/>
              <a:buFont typeface="Courier New" panose="02070309020205020404" pitchFamily="49" charset="0"/>
              <a:buChar char="o"/>
            </a:pPr>
            <a:r>
              <a:rPr lang="en-AU" sz="900" dirty="0"/>
              <a:t>References (work, previous landlords, personal references all may be useful)</a:t>
            </a:r>
          </a:p>
          <a:p>
            <a:pPr marL="351155" lvl="2" indent="-171450">
              <a:buSzPct val="200000"/>
              <a:buFont typeface="Courier New" panose="02070309020205020404" pitchFamily="49" charset="0"/>
              <a:buChar char="o"/>
            </a:pPr>
            <a:r>
              <a:rPr lang="en-AU" sz="900" dirty="0">
                <a:solidFill>
                  <a:schemeClr val="tx1"/>
                </a:solidFill>
              </a:rPr>
              <a:t>Documents relating to existing health conditions</a:t>
            </a:r>
          </a:p>
          <a:p>
            <a:pPr marL="351155" lvl="2" indent="-171450">
              <a:buSzPct val="200000"/>
              <a:buFont typeface="Courier New" panose="02070309020205020404" pitchFamily="49" charset="0"/>
              <a:buChar char="o"/>
            </a:pPr>
            <a:r>
              <a:rPr lang="en-AU" sz="900" dirty="0"/>
              <a:t>Copy of passport, visa details and credit cards to keep in luggage</a:t>
            </a:r>
          </a:p>
          <a:p>
            <a:pPr marL="351155" lvl="2" indent="-171450">
              <a:buSzPct val="200000"/>
              <a:buFont typeface="Courier New" panose="02070309020205020404" pitchFamily="49" charset="0"/>
              <a:buChar char="o"/>
            </a:pPr>
            <a:r>
              <a:rPr lang="en-AU" sz="900" dirty="0">
                <a:solidFill>
                  <a:schemeClr val="tx1"/>
                </a:solidFill>
              </a:rPr>
              <a:t>Drivers licence if you intend to drive in Canberra (including certified translation if not in English)</a:t>
            </a:r>
          </a:p>
          <a:p>
            <a:pPr marL="351155" lvl="2" indent="-171450">
              <a:buSzPct val="200000"/>
              <a:buFont typeface="Courier New" panose="02070309020205020404" pitchFamily="49" charset="0"/>
              <a:buChar char="o"/>
            </a:pPr>
            <a:endParaRPr lang="en-AU" sz="700" dirty="0">
              <a:solidFill>
                <a:schemeClr val="tx1"/>
              </a:solidFill>
            </a:endParaRPr>
          </a:p>
          <a:p>
            <a:pPr marL="171450" indent="-171450">
              <a:buSzPct val="200000"/>
              <a:buFont typeface="Courier New" panose="02070309020205020404" pitchFamily="49" charset="0"/>
              <a:buChar char="o"/>
            </a:pPr>
            <a:endParaRPr lang="en-AU" sz="900" dirty="0">
              <a:solidFill>
                <a:schemeClr val="tx1"/>
              </a:solidFill>
            </a:endParaRPr>
          </a:p>
        </p:txBody>
      </p:sp>
      <p:sp>
        <p:nvSpPr>
          <p:cNvPr id="14" name="Content Placeholder 1"/>
          <p:cNvSpPr txBox="1">
            <a:spLocks/>
          </p:cNvSpPr>
          <p:nvPr/>
        </p:nvSpPr>
        <p:spPr>
          <a:xfrm>
            <a:off x="4874438" y="884431"/>
            <a:ext cx="3762025" cy="3782084"/>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SzPct val="200000"/>
            </a:pPr>
            <a:r>
              <a:rPr lang="en-AU" sz="900" b="1" dirty="0"/>
              <a:t>Health</a:t>
            </a:r>
          </a:p>
          <a:p>
            <a:pPr marL="171450" indent="-171450">
              <a:buSzPct val="200000"/>
              <a:buFont typeface="Courier New" panose="02070309020205020404" pitchFamily="49" charset="0"/>
              <a:buChar char="o"/>
            </a:pPr>
            <a:r>
              <a:rPr lang="en-AU" sz="800" dirty="0">
                <a:solidFill>
                  <a:schemeClr val="tx1"/>
                </a:solidFill>
              </a:rPr>
              <a:t>Complete dental and optical check-ups at home – these are not covered by Overseas Student Health Cover (OSHC)</a:t>
            </a:r>
          </a:p>
          <a:p>
            <a:pPr marL="171450" indent="-171450">
              <a:buSzPct val="200000"/>
              <a:buFont typeface="Courier New" panose="02070309020205020404" pitchFamily="49" charset="0"/>
              <a:buChar char="o"/>
            </a:pPr>
            <a:r>
              <a:rPr lang="en-AU" sz="800" dirty="0">
                <a:solidFill>
                  <a:schemeClr val="tx1"/>
                </a:solidFill>
              </a:rPr>
              <a:t>Bring prescribed medications and prescriptions</a:t>
            </a:r>
          </a:p>
          <a:p>
            <a:pPr marL="171450" indent="-171450">
              <a:buSzPct val="200000"/>
              <a:buFont typeface="Courier New" panose="02070309020205020404" pitchFamily="49" charset="0"/>
              <a:buChar char="o"/>
            </a:pPr>
            <a:r>
              <a:rPr lang="en-AU" sz="800" dirty="0">
                <a:solidFill>
                  <a:schemeClr val="tx1"/>
                </a:solidFill>
              </a:rPr>
              <a:t>Bring an extra pair of glasses/spare contact lenses</a:t>
            </a:r>
          </a:p>
          <a:p>
            <a:pPr marL="171450" indent="-171450">
              <a:buSzPct val="200000"/>
              <a:buFont typeface="Courier New" panose="02070309020205020404" pitchFamily="49" charset="0"/>
              <a:buChar char="o"/>
            </a:pPr>
            <a:r>
              <a:rPr lang="en-AU" sz="800" dirty="0">
                <a:solidFill>
                  <a:schemeClr val="tx1"/>
                </a:solidFill>
              </a:rPr>
              <a:t>Register all chronic medical conditions requiring ongoing treatment with </a:t>
            </a:r>
            <a:r>
              <a:rPr lang="en-AU" sz="800" dirty="0">
                <a:solidFill>
                  <a:schemeClr val="tx1"/>
                </a:solidFill>
                <a:hlinkClick r:id="rId2"/>
              </a:rPr>
              <a:t>ANU Medical Centre</a:t>
            </a:r>
            <a:r>
              <a:rPr lang="en-AU" sz="800" dirty="0">
                <a:solidFill>
                  <a:schemeClr val="tx1"/>
                </a:solidFill>
              </a:rPr>
              <a:t> and </a:t>
            </a:r>
            <a:r>
              <a:rPr lang="en-AU" sz="800" dirty="0">
                <a:solidFill>
                  <a:schemeClr val="tx1"/>
                </a:solidFill>
                <a:hlinkClick r:id="rId3"/>
              </a:rPr>
              <a:t>ANU Accessibility </a:t>
            </a:r>
            <a:r>
              <a:rPr lang="en-AU" sz="800" dirty="0">
                <a:solidFill>
                  <a:schemeClr val="tx1"/>
                </a:solidFill>
              </a:rPr>
              <a:t>who can assist with making reasonable adjustments for you to complete your study at ANU.</a:t>
            </a:r>
          </a:p>
          <a:p>
            <a:pPr>
              <a:buSzPct val="200000"/>
            </a:pPr>
            <a:r>
              <a:rPr lang="en-AU" sz="900" b="1" dirty="0"/>
              <a:t>Other Essentials</a:t>
            </a:r>
          </a:p>
          <a:p>
            <a:pPr marL="171450" indent="-171450">
              <a:buSzPct val="200000"/>
              <a:buFont typeface="Courier New" panose="02070309020205020404" pitchFamily="49" charset="0"/>
              <a:buChar char="o"/>
            </a:pPr>
            <a:r>
              <a:rPr lang="en-AU" sz="800" dirty="0">
                <a:solidFill>
                  <a:schemeClr val="tx1"/>
                </a:solidFill>
              </a:rPr>
              <a:t>Enough funds to cover accommodation and daily expenses until you receive your establishment fee and stipend</a:t>
            </a:r>
          </a:p>
          <a:p>
            <a:pPr marL="171450" indent="-171450">
              <a:buSzPct val="200000"/>
              <a:buFont typeface="Courier New" panose="02070309020205020404" pitchFamily="49" charset="0"/>
              <a:buChar char="o"/>
            </a:pPr>
            <a:r>
              <a:rPr lang="en-AU" sz="800" dirty="0">
                <a:solidFill>
                  <a:schemeClr val="tx1"/>
                </a:solidFill>
              </a:rPr>
              <a:t>Linen</a:t>
            </a:r>
          </a:p>
          <a:p>
            <a:pPr marL="351450" lvl="2" indent="-171450">
              <a:buSzPct val="200000"/>
              <a:buFont typeface="Courier New" panose="02070309020205020404" pitchFamily="49" charset="0"/>
              <a:buChar char="o"/>
            </a:pPr>
            <a:r>
              <a:rPr lang="en-AU" sz="800" dirty="0"/>
              <a:t>On-campus accommodation may provide temporary use of a linen pack on arrival.  But check in advance in case you need to bring linen with you</a:t>
            </a:r>
          </a:p>
          <a:p>
            <a:pPr marL="351450" lvl="2" indent="-171450">
              <a:buSzPct val="200000"/>
              <a:buFont typeface="Courier New" panose="02070309020205020404" pitchFamily="49" charset="0"/>
              <a:buChar char="o"/>
            </a:pPr>
            <a:r>
              <a:rPr lang="en-AU" sz="800" dirty="0">
                <a:solidFill>
                  <a:schemeClr val="tx1"/>
                </a:solidFill>
              </a:rPr>
              <a:t>Off-campus accommodation you will need to provide your own linen</a:t>
            </a:r>
          </a:p>
          <a:p>
            <a:pPr marL="171450" indent="-171450">
              <a:buSzPct val="200000"/>
              <a:buFont typeface="Courier New" panose="02070309020205020404" pitchFamily="49" charset="0"/>
              <a:buChar char="o"/>
            </a:pPr>
            <a:r>
              <a:rPr lang="en-AU" sz="800" dirty="0">
                <a:solidFill>
                  <a:schemeClr val="tx1"/>
                </a:solidFill>
              </a:rPr>
              <a:t>If arriving between May to September, bring sufficient cold and wet weather clothing. Temperature overnight can be below zero!</a:t>
            </a:r>
          </a:p>
          <a:p>
            <a:pPr marL="171450" indent="-171450">
              <a:buSzPct val="200000"/>
              <a:buFont typeface="Courier New" panose="02070309020205020404" pitchFamily="49" charset="0"/>
              <a:buChar char="o"/>
            </a:pPr>
            <a:r>
              <a:rPr lang="en-AU" sz="800" dirty="0">
                <a:solidFill>
                  <a:schemeClr val="tx1"/>
                </a:solidFill>
              </a:rPr>
              <a:t>Please ensure you have an adapter for your electronic devices, so you can use them in Australia</a:t>
            </a:r>
          </a:p>
          <a:p>
            <a:pPr marL="171450" indent="-171450">
              <a:buSzPct val="200000"/>
              <a:buFont typeface="Courier New" panose="02070309020205020404" pitchFamily="49" charset="0"/>
              <a:buChar char="o"/>
            </a:pPr>
            <a:endParaRPr lang="en-AU" sz="800" dirty="0">
              <a:solidFill>
                <a:schemeClr val="tx1"/>
              </a:solidFill>
            </a:endParaRPr>
          </a:p>
          <a:p>
            <a:pPr marL="351450" lvl="2" indent="-171450">
              <a:buSzPct val="200000"/>
              <a:buFont typeface="Courier New" panose="02070309020205020404" pitchFamily="49" charset="0"/>
              <a:buChar char="o"/>
            </a:pPr>
            <a:endParaRPr lang="en-AU" sz="800" dirty="0"/>
          </a:p>
          <a:p>
            <a:pPr marL="171450" indent="-171450">
              <a:buSzPct val="200000"/>
              <a:buFont typeface="Courier New" panose="02070309020205020404" pitchFamily="49" charset="0"/>
              <a:buChar char="o"/>
            </a:pPr>
            <a:endParaRPr lang="en-AU" sz="900" dirty="0">
              <a:solidFill>
                <a:schemeClr val="tx1"/>
              </a:solidFill>
            </a:endParaRPr>
          </a:p>
        </p:txBody>
      </p:sp>
      <p:pic>
        <p:nvPicPr>
          <p:cNvPr id="7" name="Picture 6"/>
          <p:cNvPicPr>
            <a:picLocks noChangeAspect="1"/>
          </p:cNvPicPr>
          <p:nvPr/>
        </p:nvPicPr>
        <p:blipFill>
          <a:blip r:embed="rId4"/>
          <a:stretch>
            <a:fillRect/>
          </a:stretch>
        </p:blipFill>
        <p:spPr>
          <a:xfrm>
            <a:off x="6835962" y="4052838"/>
            <a:ext cx="990116" cy="530419"/>
          </a:xfrm>
          <a:prstGeom prst="rect">
            <a:avLst/>
          </a:prstGeom>
        </p:spPr>
      </p:pic>
      <p:sp>
        <p:nvSpPr>
          <p:cNvPr id="11" name="Rectangle 10"/>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250793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6BAA3-3AB4-4C02-9488-682B7B5D3ED4}"/>
              </a:ext>
            </a:extLst>
          </p:cNvPr>
          <p:cNvSpPr>
            <a:spLocks noGrp="1"/>
          </p:cNvSpPr>
          <p:nvPr>
            <p:ph idx="1"/>
          </p:nvPr>
        </p:nvSpPr>
        <p:spPr>
          <a:xfrm>
            <a:off x="242987" y="805695"/>
            <a:ext cx="4073237" cy="3862265"/>
          </a:xfrm>
        </p:spPr>
        <p:txBody>
          <a:bodyPr/>
          <a:lstStyle/>
          <a:p>
            <a:pPr>
              <a:spcAft>
                <a:spcPts val="0"/>
              </a:spcAft>
            </a:pPr>
            <a:r>
              <a:rPr lang="en-AU" sz="850">
                <a:solidFill>
                  <a:schemeClr val="tx1"/>
                </a:solidFill>
                <a:latin typeface="+mn-lt"/>
              </a:rPr>
              <a:t>There are important things you should know about travelling to Australia. The Department of Home Affairs is responsible for maintaining Australia’s bio-security. People, animals and items travelling into the country are subject to requirements, which extend to mailing items to Australia and online shopping purchases.</a:t>
            </a:r>
          </a:p>
          <a:p>
            <a:pPr>
              <a:spcAft>
                <a:spcPts val="0"/>
              </a:spcAft>
            </a:pPr>
            <a:endParaRPr lang="en-AU" sz="850">
              <a:solidFill>
                <a:schemeClr val="tx1"/>
              </a:solidFill>
              <a:latin typeface="+mn-lt"/>
            </a:endParaRPr>
          </a:p>
          <a:p>
            <a:pPr>
              <a:spcAft>
                <a:spcPts val="0"/>
              </a:spcAft>
            </a:pPr>
            <a:r>
              <a:rPr lang="en-AU" sz="850">
                <a:latin typeface="+mn-lt"/>
              </a:rPr>
              <a:t>Quarantine</a:t>
            </a:r>
          </a:p>
          <a:p>
            <a:pPr>
              <a:spcAft>
                <a:spcPts val="0"/>
              </a:spcAft>
            </a:pPr>
            <a:r>
              <a:rPr lang="en-AU" sz="850">
                <a:solidFill>
                  <a:schemeClr val="tx1"/>
                </a:solidFill>
                <a:latin typeface="+mn-lt"/>
              </a:rPr>
              <a:t>The airline will provide you with an Incoming Passenger Card and you must complete it truthfully. This is a legal document.</a:t>
            </a:r>
          </a:p>
          <a:p>
            <a:pPr marL="171450" indent="-171450">
              <a:spcAft>
                <a:spcPts val="0"/>
              </a:spcAft>
              <a:buFont typeface="Arial" panose="020B0604020202020204" pitchFamily="34" charset="0"/>
              <a:buChar char="•"/>
            </a:pPr>
            <a:r>
              <a:rPr lang="en-AU" sz="850">
                <a:solidFill>
                  <a:schemeClr val="tx1"/>
                </a:solidFill>
                <a:latin typeface="+mn-lt"/>
              </a:rPr>
              <a:t>Declare certain food, plant material, wooden items and animal products on your Incoming Passenger Card</a:t>
            </a:r>
          </a:p>
          <a:p>
            <a:pPr marL="171450" indent="-171450">
              <a:spcAft>
                <a:spcPts val="0"/>
              </a:spcAft>
              <a:buFont typeface="Arial" panose="020B0604020202020204" pitchFamily="34" charset="0"/>
              <a:buChar char="•"/>
            </a:pPr>
            <a:r>
              <a:rPr lang="en-AU" sz="850">
                <a:solidFill>
                  <a:schemeClr val="tx1"/>
                </a:solidFill>
                <a:latin typeface="+mn-lt"/>
              </a:rPr>
              <a:t>Items declared will be inspected to ensure they are safe</a:t>
            </a:r>
          </a:p>
          <a:p>
            <a:pPr marL="171450" indent="-171450">
              <a:spcAft>
                <a:spcPts val="0"/>
              </a:spcAft>
              <a:buFont typeface="Arial" panose="020B0604020202020204" pitchFamily="34" charset="0"/>
              <a:buChar char="•"/>
            </a:pPr>
            <a:r>
              <a:rPr lang="en-AU" sz="850">
                <a:solidFill>
                  <a:schemeClr val="tx1"/>
                </a:solidFill>
                <a:latin typeface="+mn-lt"/>
              </a:rPr>
              <a:t>If bio-security concerns or pest/diseases are found, products may require treatment (at your cost) such as fumigation or irradiation</a:t>
            </a:r>
          </a:p>
          <a:p>
            <a:pPr marL="171450" indent="-171450">
              <a:spcAft>
                <a:spcPts val="0"/>
              </a:spcAft>
              <a:buFont typeface="Arial" panose="020B0604020202020204" pitchFamily="34" charset="0"/>
              <a:buChar char="•"/>
            </a:pPr>
            <a:r>
              <a:rPr lang="en-AU" sz="850">
                <a:solidFill>
                  <a:schemeClr val="tx1"/>
                </a:solidFill>
                <a:latin typeface="+mn-lt"/>
              </a:rPr>
              <a:t>Unsafe items that can’t be treated will be seized and destroyed</a:t>
            </a:r>
          </a:p>
          <a:p>
            <a:pPr marL="171450" indent="-171450">
              <a:spcAft>
                <a:spcPts val="0"/>
              </a:spcAft>
              <a:buFont typeface="Arial" panose="020B0604020202020204" pitchFamily="34" charset="0"/>
              <a:buChar char="•"/>
            </a:pPr>
            <a:r>
              <a:rPr lang="en-AU" sz="850">
                <a:solidFill>
                  <a:schemeClr val="tx1"/>
                </a:solidFill>
                <a:latin typeface="+mn-lt"/>
              </a:rPr>
              <a:t>You will not be penalised for declaring items, even if they are not allowed to enter Australia.  If in doubt, ask an officer on duty for advice. You can dispose of items at bins in the terminal if you don’t want to declare them</a:t>
            </a:r>
          </a:p>
          <a:p>
            <a:pPr marL="171450" indent="-171450">
              <a:spcAft>
                <a:spcPts val="0"/>
              </a:spcAft>
              <a:buFont typeface="Arial" panose="020B0604020202020204" pitchFamily="34" charset="0"/>
              <a:buChar char="•"/>
            </a:pPr>
            <a:r>
              <a:rPr lang="en-AU" sz="850">
                <a:solidFill>
                  <a:schemeClr val="tx1"/>
                </a:solidFill>
                <a:latin typeface="+mn-lt"/>
              </a:rPr>
              <a:t>See </a:t>
            </a:r>
            <a:r>
              <a:rPr lang="en-AU" sz="850">
                <a:solidFill>
                  <a:schemeClr val="tx1"/>
                </a:solidFill>
                <a:latin typeface="+mn-lt"/>
                <a:hlinkClick r:id="rId2"/>
              </a:rPr>
              <a:t>Can I bring it in? (homeaffairs.gov.au)</a:t>
            </a:r>
            <a:r>
              <a:rPr lang="en-AU" sz="850">
                <a:solidFill>
                  <a:schemeClr val="tx1"/>
                </a:solidFill>
                <a:latin typeface="+mn-lt"/>
              </a:rPr>
              <a:t> for more information about what you can bring in to Australia and biosecurity requirements.</a:t>
            </a:r>
          </a:p>
          <a:p>
            <a:pPr>
              <a:spcAft>
                <a:spcPts val="0"/>
              </a:spcAft>
            </a:pPr>
            <a:endParaRPr lang="en-AU" sz="850">
              <a:solidFill>
                <a:schemeClr val="tx1"/>
              </a:solidFill>
              <a:latin typeface="+mn-lt"/>
            </a:endParaRPr>
          </a:p>
          <a:p>
            <a:pPr>
              <a:spcAft>
                <a:spcPts val="0"/>
              </a:spcAft>
            </a:pPr>
            <a:r>
              <a:rPr lang="en-AU" sz="850">
                <a:latin typeface="+mn-lt"/>
              </a:rPr>
              <a:t>International Mail and Cargo</a:t>
            </a:r>
          </a:p>
          <a:p>
            <a:pPr marL="171450" indent="-171450">
              <a:spcAft>
                <a:spcPts val="0"/>
              </a:spcAft>
              <a:buFont typeface="Arial" panose="020B0604020202020204" pitchFamily="34" charset="0"/>
              <a:buChar char="•"/>
            </a:pPr>
            <a:r>
              <a:rPr lang="en-AU" sz="850">
                <a:solidFill>
                  <a:schemeClr val="tx1"/>
                </a:solidFill>
                <a:latin typeface="+mn-lt"/>
              </a:rPr>
              <a:t>All letters and packages are screened by quarantine to check they don’t contain prohibited items.  Ensure your family don’t send you prohibited items</a:t>
            </a:r>
          </a:p>
          <a:p>
            <a:pPr marL="171450" indent="-171450">
              <a:spcAft>
                <a:spcPts val="0"/>
              </a:spcAft>
              <a:buFont typeface="Arial" panose="020B0604020202020204" pitchFamily="34" charset="0"/>
              <a:buChar char="•"/>
            </a:pPr>
            <a:r>
              <a:rPr lang="en-AU" sz="850">
                <a:solidFill>
                  <a:schemeClr val="tx1"/>
                </a:solidFill>
                <a:latin typeface="+mn-lt"/>
              </a:rPr>
              <a:t>Cargo sent by freight may need an import permit or treatment before being released. Packing materials and containers made with straw or egg, fruit and vegetable cartons are prohibited due to biosecurity risk.</a:t>
            </a:r>
          </a:p>
          <a:p>
            <a:pPr marL="171450" indent="-171450">
              <a:buFont typeface="Arial" panose="020B0604020202020204" pitchFamily="34" charset="0"/>
              <a:buChar char="•"/>
            </a:pPr>
            <a:endParaRPr lang="en-AU" sz="900">
              <a:solidFill>
                <a:schemeClr val="tx1"/>
              </a:solidFill>
            </a:endParaRPr>
          </a:p>
          <a:p>
            <a:endParaRPr lang="en-AU"/>
          </a:p>
        </p:txBody>
      </p:sp>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7</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23850" y="324000"/>
            <a:ext cx="3992374" cy="481695"/>
          </a:xfrm>
        </p:spPr>
        <p:txBody>
          <a:bodyPr>
            <a:normAutofit/>
          </a:bodyPr>
          <a:lstStyle/>
          <a:p>
            <a:r>
              <a:rPr lang="en-AU" sz="2400"/>
              <a:t>Entering Australia</a:t>
            </a:r>
          </a:p>
        </p:txBody>
      </p:sp>
      <p:pic>
        <p:nvPicPr>
          <p:cNvPr id="10" name="Picture Placeholder 9">
            <a:extLst>
              <a:ext uri="{FF2B5EF4-FFF2-40B4-BE49-F238E27FC236}">
                <a16:creationId xmlns:a16="http://schemas.microsoft.com/office/drawing/2014/main" id="{AE1D7BCB-203A-4C81-83C8-588DA2BEA58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3" r="33"/>
          <a:stretch/>
        </p:blipFill>
        <p:spPr>
          <a:xfrm>
            <a:off x="5164200" y="324000"/>
            <a:ext cx="3528000" cy="4104000"/>
          </a:xfrm>
        </p:spPr>
      </p:pic>
      <p:sp>
        <p:nvSpPr>
          <p:cNvPr id="8" name="Rectangle 7"/>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105238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78882-8438-48B9-B18A-B603D1475EB6}"/>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p:txBody>
      </p:sp>
      <p:sp>
        <p:nvSpPr>
          <p:cNvPr id="4" name="Slide Number Placeholder 3">
            <a:extLst>
              <a:ext uri="{FF2B5EF4-FFF2-40B4-BE49-F238E27FC236}">
                <a16:creationId xmlns:a16="http://schemas.microsoft.com/office/drawing/2014/main" id="{731E6FE8-F0E0-430B-829F-02ADA0D0A89E}"/>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8</a:t>
            </a:fld>
            <a:endParaRPr lang="en-AU"/>
          </a:p>
        </p:txBody>
      </p:sp>
      <p:sp>
        <p:nvSpPr>
          <p:cNvPr id="6" name="Text Placeholder 5">
            <a:extLst>
              <a:ext uri="{FF2B5EF4-FFF2-40B4-BE49-F238E27FC236}">
                <a16:creationId xmlns:a16="http://schemas.microsoft.com/office/drawing/2014/main" id="{8C310FE0-69A4-4565-BC20-2529EB334A06}"/>
              </a:ext>
            </a:extLst>
          </p:cNvPr>
          <p:cNvSpPr>
            <a:spLocks noGrp="1"/>
          </p:cNvSpPr>
          <p:nvPr>
            <p:ph type="body" sz="quarter" idx="13"/>
          </p:nvPr>
        </p:nvSpPr>
        <p:spPr>
          <a:xfrm>
            <a:off x="353146" y="338011"/>
            <a:ext cx="3600000" cy="567729"/>
          </a:xfrm>
        </p:spPr>
        <p:txBody>
          <a:bodyPr>
            <a:normAutofit/>
          </a:bodyPr>
          <a:lstStyle/>
          <a:p>
            <a:r>
              <a:rPr lang="en-AU" sz="2400"/>
              <a:t>Arriving at ANU</a:t>
            </a:r>
          </a:p>
        </p:txBody>
      </p:sp>
      <p:sp>
        <p:nvSpPr>
          <p:cNvPr id="12" name="Content Placeholder 1">
            <a:extLst>
              <a:ext uri="{FF2B5EF4-FFF2-40B4-BE49-F238E27FC236}">
                <a16:creationId xmlns:a16="http://schemas.microsoft.com/office/drawing/2014/main" id="{F066BAA3-3AB4-4C02-9488-682B7B5D3ED4}"/>
              </a:ext>
            </a:extLst>
          </p:cNvPr>
          <p:cNvSpPr txBox="1">
            <a:spLocks/>
          </p:cNvSpPr>
          <p:nvPr/>
        </p:nvSpPr>
        <p:spPr>
          <a:xfrm>
            <a:off x="4874438" y="717916"/>
            <a:ext cx="3923048" cy="3782083"/>
          </a:xfrm>
          <a:prstGeom prst="rect">
            <a:avLst/>
          </a:prstGeom>
        </p:spPr>
        <p:txBody>
          <a:bodyPr vert="horz" lIns="0" tIns="0" rIns="0" bIns="0" rtlCol="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AU"/>
          </a:p>
        </p:txBody>
      </p:sp>
      <p:sp>
        <p:nvSpPr>
          <p:cNvPr id="2" name="Content Placeholder 1"/>
          <p:cNvSpPr>
            <a:spLocks noGrp="1"/>
          </p:cNvSpPr>
          <p:nvPr>
            <p:ph idx="1"/>
          </p:nvPr>
        </p:nvSpPr>
        <p:spPr>
          <a:xfrm>
            <a:off x="323849" y="876896"/>
            <a:ext cx="6510687" cy="3782084"/>
          </a:xfrm>
        </p:spPr>
        <p:txBody>
          <a:bodyPr vert="horz" lIns="0" tIns="0" rIns="0" bIns="0" numCol="3" spcCol="180000" rtlCol="0" anchor="t">
            <a:noAutofit/>
          </a:bodyPr>
          <a:lstStyle/>
          <a:p>
            <a:pPr>
              <a:buSzPct val="200000"/>
            </a:pPr>
            <a:r>
              <a:rPr lang="en-AU" sz="900" b="1" dirty="0"/>
              <a:t>Airport Pickup</a:t>
            </a:r>
          </a:p>
          <a:p>
            <a:pPr>
              <a:buSzPct val="200000"/>
            </a:pPr>
            <a:r>
              <a:rPr lang="en-AU" sz="850" dirty="0">
                <a:solidFill>
                  <a:schemeClr val="tx1"/>
                </a:solidFill>
                <a:latin typeface="+mn-lt"/>
              </a:rPr>
              <a:t>If you have provided the AAS Teams with your airport pickup and temporary accommodation form, detailing your arrival information, you will be picked up at the airport.</a:t>
            </a:r>
          </a:p>
          <a:p>
            <a:pPr>
              <a:buSzPct val="200000"/>
            </a:pPr>
            <a:r>
              <a:rPr lang="en-AU" sz="850" dirty="0">
                <a:solidFill>
                  <a:schemeClr val="tx1"/>
                </a:solidFill>
                <a:latin typeface="+mn-lt"/>
              </a:rPr>
              <a:t>If you miss your flight or have delays, contact the Australia Awards teams using the contact details on Page 4 (Mon-Fri 9am-5pm).</a:t>
            </a:r>
          </a:p>
          <a:p>
            <a:pPr>
              <a:buSzPct val="200000"/>
            </a:pPr>
            <a:r>
              <a:rPr lang="en-AU" sz="850" dirty="0">
                <a:latin typeface="+mn-lt"/>
              </a:rPr>
              <a:t>Transiting in Another State</a:t>
            </a:r>
          </a:p>
          <a:p>
            <a:pPr>
              <a:buSzPct val="200000"/>
            </a:pPr>
            <a:r>
              <a:rPr lang="en-AU" sz="850" dirty="0">
                <a:solidFill>
                  <a:schemeClr val="tx1"/>
                </a:solidFill>
                <a:latin typeface="+mn-lt"/>
              </a:rPr>
              <a:t>Please review the information at the links below on how to transfer to the domestic terminals at the major hubs:</a:t>
            </a:r>
          </a:p>
          <a:p>
            <a:pPr marL="351155" lvl="2" indent="-171450">
              <a:spcAft>
                <a:spcPts val="0"/>
              </a:spcAft>
              <a:buSzPct val="200000"/>
            </a:pPr>
            <a:r>
              <a:rPr lang="en-AU" sz="800" dirty="0">
                <a:hlinkClick r:id="rId2"/>
              </a:rPr>
              <a:t>Sydney</a:t>
            </a:r>
            <a:endParaRPr lang="en-AU" sz="800" dirty="0"/>
          </a:p>
          <a:p>
            <a:pPr marL="351155" lvl="2" indent="-171450">
              <a:spcAft>
                <a:spcPts val="0"/>
              </a:spcAft>
              <a:buSzPct val="200000"/>
            </a:pPr>
            <a:r>
              <a:rPr lang="en-AU" sz="800" dirty="0">
                <a:hlinkClick r:id="rId3"/>
              </a:rPr>
              <a:t>Melbourne</a:t>
            </a:r>
            <a:endParaRPr lang="en-AU" sz="800" dirty="0"/>
          </a:p>
          <a:p>
            <a:pPr marL="351155" lvl="2" indent="-171450">
              <a:spcAft>
                <a:spcPts val="0"/>
              </a:spcAft>
              <a:buSzPct val="200000"/>
            </a:pPr>
            <a:r>
              <a:rPr lang="en-AU" sz="800" dirty="0">
                <a:hlinkClick r:id="rId4"/>
              </a:rPr>
              <a:t>Brisbane</a:t>
            </a:r>
            <a:endParaRPr lang="en-AU" sz="800" dirty="0"/>
          </a:p>
          <a:p>
            <a:pPr marL="179705" lvl="2" indent="0">
              <a:spcAft>
                <a:spcPts val="0"/>
              </a:spcAft>
              <a:buSzPct val="200000"/>
              <a:buNone/>
            </a:pPr>
            <a:endParaRPr lang="en-AU" sz="800" dirty="0"/>
          </a:p>
          <a:p>
            <a:pPr lvl="1">
              <a:buSzPct val="200000"/>
            </a:pPr>
            <a:r>
              <a:rPr lang="en-AU" sz="850" b="1" dirty="0"/>
              <a:t>Important Note: </a:t>
            </a:r>
            <a:r>
              <a:rPr lang="en-AU" sz="850" dirty="0"/>
              <a:t>All passengers arriving from an international port will need to go through passport control, collect their luggage and pass through Customs and Quarantine before transferring to the Domestic Terminal. This applies even if you have a ticket for onward travel.</a:t>
            </a:r>
          </a:p>
          <a:p>
            <a:pPr lvl="1">
              <a:buSzPct val="200000"/>
            </a:pPr>
            <a:endParaRPr lang="en-AU" sz="850" dirty="0"/>
          </a:p>
          <a:p>
            <a:pPr lvl="1">
              <a:buSzPct val="200000"/>
            </a:pPr>
            <a:endParaRPr lang="en-AU" sz="850" dirty="0"/>
          </a:p>
          <a:p>
            <a:pPr lvl="1">
              <a:buSzPct val="200000"/>
            </a:pPr>
            <a:endParaRPr lang="en-AU" sz="850" dirty="0"/>
          </a:p>
          <a:p>
            <a:pPr lvl="1">
              <a:buSzPct val="200000"/>
            </a:pPr>
            <a:endParaRPr lang="en-AU" sz="850" dirty="0"/>
          </a:p>
          <a:p>
            <a:pPr lvl="1">
              <a:buSzPct val="200000"/>
            </a:pPr>
            <a:endParaRPr lang="en-AU" sz="850" dirty="0"/>
          </a:p>
          <a:p>
            <a:pPr lvl="1">
              <a:buSzPct val="200000"/>
            </a:pPr>
            <a:endParaRPr lang="en-AU" sz="850" dirty="0"/>
          </a:p>
          <a:p>
            <a:pPr lvl="1">
              <a:buSzPct val="200000"/>
            </a:pPr>
            <a:endParaRPr lang="en-AU" sz="850" dirty="0"/>
          </a:p>
          <a:p>
            <a:pPr>
              <a:buSzPct val="200000"/>
            </a:pPr>
            <a:r>
              <a:rPr lang="en-AU" sz="900" b="1" dirty="0"/>
              <a:t>Money</a:t>
            </a:r>
            <a:endParaRPr lang="en-AU" sz="900" b="1" dirty="0">
              <a:solidFill>
                <a:schemeClr val="tx1"/>
              </a:solidFill>
            </a:endParaRPr>
          </a:p>
          <a:p>
            <a:pPr>
              <a:buSzPct val="200000"/>
            </a:pPr>
            <a:r>
              <a:rPr lang="en-AU" sz="850" dirty="0">
                <a:solidFill>
                  <a:schemeClr val="tx1"/>
                </a:solidFill>
                <a:latin typeface="+mn-lt"/>
              </a:rPr>
              <a:t>Please ensure you have at least AUD800 cash when you arrive in Australia to buy your meals and essentials for the first few days. There is a 24-hour currency exchange ATM at the airport and branches in the city.  Most banks are open Monday to Friday only. Do not leave Canberra airport with only foreign currency.</a:t>
            </a:r>
          </a:p>
          <a:p>
            <a:pPr>
              <a:buSzPct val="200000"/>
            </a:pPr>
            <a:r>
              <a:rPr lang="en-AU" sz="850" dirty="0">
                <a:solidFill>
                  <a:schemeClr val="tx1"/>
                </a:solidFill>
                <a:latin typeface="+mn-lt"/>
              </a:rPr>
              <a:t>If you intend to transfer money from overseas or exchange currency, check the rates that the different banks offer.  Some banks may even offer students a discount if you present your student card.</a:t>
            </a: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r>
              <a:rPr lang="en-AU" sz="900" b="1" dirty="0">
                <a:latin typeface="+mn-lt"/>
              </a:rPr>
              <a:t>Accompanied Students</a:t>
            </a:r>
          </a:p>
          <a:p>
            <a:pPr>
              <a:buSzPct val="200000"/>
            </a:pPr>
            <a:r>
              <a:rPr lang="en-AU" sz="850" dirty="0">
                <a:solidFill>
                  <a:schemeClr val="tx1"/>
                </a:solidFill>
                <a:latin typeface="+mn-lt"/>
              </a:rPr>
              <a:t>The Australian Government and the ANU are unable to offer financial or other support for your dependents (partner, children etc.) during your studies in Australia.</a:t>
            </a:r>
          </a:p>
          <a:p>
            <a:pPr>
              <a:buSzPct val="200000"/>
            </a:pPr>
            <a:r>
              <a:rPr lang="en-AU" sz="850" dirty="0">
                <a:solidFill>
                  <a:schemeClr val="tx1"/>
                </a:solidFill>
                <a:latin typeface="+mn-lt"/>
              </a:rPr>
              <a:t>It is strongly advised that students do not bring their family immediately to Australia with them. We recommend waiting a full semester, as this gives you a chance to adjust to life in Australia, keep up with your studies and find suitable accommodation – without the pressure of looking after family also.</a:t>
            </a:r>
          </a:p>
          <a:p>
            <a:pPr>
              <a:buSzPct val="200000"/>
            </a:pPr>
            <a:r>
              <a:rPr lang="en-AU" sz="850" dirty="0">
                <a:solidFill>
                  <a:schemeClr val="tx1"/>
                </a:solidFill>
                <a:latin typeface="+mn-lt"/>
              </a:rPr>
              <a:t>The Introductory Academic Program (IAP) sessions will guide you on how to upgrade your OSHC, find schooling and secure long-term accommodation off campus for you and your family.</a:t>
            </a:r>
          </a:p>
          <a:p>
            <a:pPr>
              <a:buSzPct val="200000"/>
            </a:pPr>
            <a:r>
              <a:rPr lang="en-AU" sz="850" dirty="0">
                <a:solidFill>
                  <a:schemeClr val="tx1"/>
                </a:solidFill>
                <a:latin typeface="+mn-lt"/>
              </a:rPr>
              <a:t>Visa and OSHC payments must be made upfront for the full duration of your family members stay in Australia.  This is a significant cost and another reason that it is best if you do not bring your family immediately.</a:t>
            </a:r>
          </a:p>
          <a:p>
            <a:pPr>
              <a:buSzPct val="200000"/>
            </a:pPr>
            <a:endParaRPr lang="en-AU" sz="900" dirty="0">
              <a:solidFill>
                <a:schemeClr val="tx1"/>
              </a:solidFill>
            </a:endParaRPr>
          </a:p>
          <a:p>
            <a:pPr>
              <a:buSzPct val="200000"/>
            </a:pPr>
            <a:endParaRPr lang="en-AU" sz="800" dirty="0">
              <a:solidFill>
                <a:schemeClr val="tx1"/>
              </a:solidFill>
              <a:latin typeface="+mn-lt"/>
            </a:endParaRPr>
          </a:p>
          <a:p>
            <a:pPr>
              <a:buSzPct val="200000"/>
            </a:pPr>
            <a:endParaRPr lang="en-AU" sz="800" dirty="0">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a:p>
            <a:pPr>
              <a:buSzPct val="200000"/>
            </a:pPr>
            <a:endParaRPr lang="en-AU" sz="850" dirty="0">
              <a:solidFill>
                <a:schemeClr val="tx1"/>
              </a:solidFill>
              <a:latin typeface="+mn-lt"/>
            </a:endParaRPr>
          </a:p>
        </p:txBody>
      </p:sp>
      <p:pic>
        <p:nvPicPr>
          <p:cNvPr id="10" name="image14.jpeg"/>
          <p:cNvPicPr/>
          <p:nvPr/>
        </p:nvPicPr>
        <p:blipFill rotWithShape="1">
          <a:blip r:embed="rId5" cstate="print"/>
          <a:srcRect t="4818" b="5428"/>
          <a:stretch/>
        </p:blipFill>
        <p:spPr>
          <a:xfrm>
            <a:off x="7181051" y="0"/>
            <a:ext cx="1962949" cy="4672289"/>
          </a:xfrm>
          <a:prstGeom prst="rect">
            <a:avLst/>
          </a:prstGeom>
        </p:spPr>
      </p:pic>
      <p:sp>
        <p:nvSpPr>
          <p:cNvPr id="11" name="Rectangle 10"/>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270378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E0F51-58E3-40DD-AB1D-5448510AD1DC}"/>
              </a:ext>
            </a:extLst>
          </p:cNvPr>
          <p:cNvSpPr>
            <a:spLocks noGrp="1"/>
          </p:cNvSpPr>
          <p:nvPr>
            <p:ph idx="1"/>
          </p:nvPr>
        </p:nvSpPr>
        <p:spPr>
          <a:xfrm>
            <a:off x="2063667" y="806548"/>
            <a:ext cx="5322479" cy="4013980"/>
          </a:xfrm>
        </p:spPr>
        <p:txBody>
          <a:bodyPr>
            <a:noAutofit/>
          </a:bodyPr>
          <a:lstStyle/>
          <a:p>
            <a:pPr>
              <a:spcAft>
                <a:spcPts val="0"/>
              </a:spcAft>
            </a:pPr>
            <a:r>
              <a:rPr lang="en-AU" sz="900" b="1" dirty="0"/>
              <a:t>Temporary Accommodation</a:t>
            </a:r>
            <a:r>
              <a:rPr lang="en-AU" sz="850" dirty="0">
                <a:latin typeface="+mn-lt"/>
              </a:rPr>
              <a:t>	</a:t>
            </a:r>
          </a:p>
          <a:p>
            <a:pPr>
              <a:spcAft>
                <a:spcPts val="0"/>
              </a:spcAft>
            </a:pPr>
            <a:r>
              <a:rPr lang="en-AU" sz="850" dirty="0">
                <a:latin typeface="+mn-lt"/>
              </a:rPr>
              <a:t>	</a:t>
            </a:r>
          </a:p>
          <a:p>
            <a:pPr>
              <a:spcAft>
                <a:spcPts val="0"/>
              </a:spcAft>
            </a:pPr>
            <a:r>
              <a:rPr lang="en-AU" sz="850" dirty="0">
                <a:solidFill>
                  <a:schemeClr val="tx1"/>
                </a:solidFill>
                <a:latin typeface="+mn-lt"/>
              </a:rPr>
              <a:t>Temporary accommodation can be arranged, upon request, for unaccompanied students for the first few weeks of the IAP. The costs for temporary accommodation will need to be covered in full by the student. </a:t>
            </a:r>
          </a:p>
          <a:p>
            <a:pPr>
              <a:spcAft>
                <a:spcPts val="0"/>
              </a:spcAft>
            </a:pPr>
            <a:endParaRPr lang="en-AU" sz="850" dirty="0">
              <a:solidFill>
                <a:schemeClr val="tx1"/>
              </a:solidFill>
              <a:latin typeface="+mn-lt"/>
            </a:endParaRPr>
          </a:p>
          <a:p>
            <a:pPr>
              <a:spcAft>
                <a:spcPts val="0"/>
              </a:spcAft>
            </a:pPr>
            <a:r>
              <a:rPr lang="en-AU" sz="850" dirty="0">
                <a:solidFill>
                  <a:schemeClr val="tx1"/>
                </a:solidFill>
                <a:latin typeface="+mn-lt"/>
              </a:rPr>
              <a:t>If you no longer require temporary accommodation upon arrival in Australia, you must advise our office no later than 15 days prior to your arrival. If you do not provide this advice, you will be responsible for all associated costs of the temporary accommodation.</a:t>
            </a: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r>
              <a:rPr lang="en-AU" sz="900" b="1" dirty="0">
                <a:solidFill>
                  <a:schemeClr val="accent1"/>
                </a:solidFill>
                <a:latin typeface="+mj-lt"/>
              </a:rPr>
              <a:t>On-campus Accommodation</a:t>
            </a:r>
          </a:p>
          <a:p>
            <a:pPr>
              <a:spcAft>
                <a:spcPts val="0"/>
              </a:spcAft>
            </a:pPr>
            <a:endParaRPr lang="en-AU" sz="850" dirty="0">
              <a:solidFill>
                <a:schemeClr val="accent1"/>
              </a:solidFill>
              <a:latin typeface="+mn-lt"/>
            </a:endParaRPr>
          </a:p>
          <a:p>
            <a:pPr>
              <a:spcAft>
                <a:spcPts val="0"/>
              </a:spcAft>
            </a:pPr>
            <a:r>
              <a:rPr lang="en-AU" sz="850" dirty="0">
                <a:solidFill>
                  <a:schemeClr val="tx1"/>
                </a:solidFill>
                <a:latin typeface="+mn-lt"/>
              </a:rPr>
              <a:t>On-campus accommodation will be available for unaccompanied students upon application. You must apply for on-campus accommodation as soon as possible. </a:t>
            </a:r>
            <a:r>
              <a:rPr lang="en-AU" sz="850" b="1" dirty="0">
                <a:solidFill>
                  <a:schemeClr val="tx1"/>
                </a:solidFill>
                <a:latin typeface="+mn-lt"/>
                <a:hlinkClick r:id="rId2"/>
              </a:rPr>
              <a:t>Apply Here!</a:t>
            </a:r>
            <a:endParaRPr lang="en-AU" sz="850" b="1" dirty="0">
              <a:solidFill>
                <a:schemeClr val="tx1"/>
              </a:solidFill>
              <a:latin typeface="+mn-lt"/>
            </a:endParaRPr>
          </a:p>
          <a:p>
            <a:pPr>
              <a:spcAft>
                <a:spcPts val="0"/>
              </a:spcAft>
            </a:pPr>
            <a:endParaRPr lang="en-AU" sz="850" b="1" dirty="0">
              <a:solidFill>
                <a:schemeClr val="tx1"/>
              </a:solidFill>
              <a:latin typeface="+mn-lt"/>
            </a:endParaRPr>
          </a:p>
          <a:p>
            <a:pPr>
              <a:spcAft>
                <a:spcPts val="0"/>
              </a:spcAft>
            </a:pPr>
            <a:r>
              <a:rPr lang="en-AU" sz="850" dirty="0">
                <a:solidFill>
                  <a:schemeClr val="tx1"/>
                </a:solidFill>
                <a:latin typeface="+mn-lt"/>
              </a:rPr>
              <a:t>Demand for on-campus accommodation is extremely high and it’s possible not everyone will be offered a place. Applications for residing on-campus are governed by University Accommodation Services (UAS) and information and the online registration form can be found here.</a:t>
            </a:r>
          </a:p>
          <a:p>
            <a:pPr>
              <a:spcAft>
                <a:spcPts val="0"/>
              </a:spcAft>
            </a:pPr>
            <a:endParaRPr lang="en-AU" sz="850" dirty="0">
              <a:solidFill>
                <a:schemeClr val="tx1"/>
              </a:solidFill>
              <a:latin typeface="+mn-lt"/>
            </a:endParaRPr>
          </a:p>
          <a:p>
            <a:pPr>
              <a:spcAft>
                <a:spcPts val="0"/>
              </a:spcAft>
            </a:pPr>
            <a:r>
              <a:rPr lang="en-AU" sz="850" dirty="0">
                <a:solidFill>
                  <a:schemeClr val="tx1"/>
                </a:solidFill>
                <a:latin typeface="+mn-lt"/>
              </a:rPr>
              <a:t>Most residential halls are fully furnished, but you should check if you are required to provide your own bed linen and/or cooking utensils, cutlery and crockery.</a:t>
            </a:r>
          </a:p>
          <a:p>
            <a:pPr>
              <a:spcAft>
                <a:spcPts val="0"/>
              </a:spcAft>
            </a:pPr>
            <a:r>
              <a:rPr lang="en-AU" sz="850" dirty="0">
                <a:solidFill>
                  <a:schemeClr val="tx1"/>
                </a:solidFill>
              </a:rPr>
              <a:t>ANU offers students a choice of accommodation including catered and self-catered. Read more about our residences </a:t>
            </a:r>
            <a:r>
              <a:rPr lang="en-AU" sz="850" dirty="0">
                <a:solidFill>
                  <a:schemeClr val="tx1"/>
                </a:solidFill>
                <a:hlinkClick r:id="rId3"/>
              </a:rPr>
              <a:t>here</a:t>
            </a:r>
            <a:r>
              <a:rPr lang="en-AU" sz="850" dirty="0">
                <a:solidFill>
                  <a:schemeClr val="tx1"/>
                </a:solidFill>
              </a:rPr>
              <a:t>.</a:t>
            </a:r>
          </a:p>
          <a:p>
            <a:pPr marL="261450" lvl="2">
              <a:spcAft>
                <a:spcPts val="0"/>
              </a:spcAft>
            </a:pPr>
            <a:endParaRPr lang="en-AU" sz="850" dirty="0"/>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a:spcAft>
                <a:spcPts val="0"/>
              </a:spcAft>
            </a:pPr>
            <a:endParaRPr lang="en-AU" sz="850" dirty="0">
              <a:solidFill>
                <a:schemeClr val="tx1"/>
              </a:solidFill>
              <a:latin typeface="+mn-lt"/>
            </a:endParaRPr>
          </a:p>
          <a:p>
            <a:pPr marL="81450" lvl="1">
              <a:spcAft>
                <a:spcPts val="0"/>
              </a:spcAft>
            </a:pPr>
            <a:endParaRPr lang="en-AU" sz="850" dirty="0">
              <a:solidFill>
                <a:schemeClr val="tx1"/>
              </a:solidFill>
            </a:endParaRPr>
          </a:p>
          <a:p>
            <a:pPr>
              <a:spcAft>
                <a:spcPts val="0"/>
              </a:spcAft>
            </a:pPr>
            <a:endParaRPr lang="en-AU" sz="900" dirty="0">
              <a:solidFill>
                <a:schemeClr val="tx1"/>
              </a:solidFill>
            </a:endParaRPr>
          </a:p>
          <a:p>
            <a:pPr>
              <a:spcAft>
                <a:spcPts val="0"/>
              </a:spcAft>
            </a:pPr>
            <a:endParaRPr lang="en-AU" dirty="0"/>
          </a:p>
          <a:p>
            <a:pPr>
              <a:spcAft>
                <a:spcPts val="0"/>
              </a:spcAft>
            </a:pPr>
            <a:endParaRPr lang="en-AU" dirty="0">
              <a:solidFill>
                <a:schemeClr val="tx1"/>
              </a:solidFill>
            </a:endParaRPr>
          </a:p>
          <a:p>
            <a:pPr>
              <a:spcAft>
                <a:spcPts val="0"/>
              </a:spcAft>
            </a:pPr>
            <a:endParaRPr lang="en-AU" dirty="0"/>
          </a:p>
          <a:p>
            <a:pPr>
              <a:spcAft>
                <a:spcPts val="0"/>
              </a:spcAft>
            </a:pPr>
            <a:endParaRPr lang="en-AU" sz="850" dirty="0">
              <a:solidFill>
                <a:schemeClr val="tx1"/>
              </a:solidFill>
              <a:latin typeface="+mn-lt"/>
            </a:endParaRPr>
          </a:p>
          <a:p>
            <a:pPr>
              <a:spcAft>
                <a:spcPts val="0"/>
              </a:spcAft>
            </a:pPr>
            <a:endParaRPr lang="en-AU" dirty="0">
              <a:solidFill>
                <a:schemeClr val="tx1"/>
              </a:solidFill>
            </a:endParaRPr>
          </a:p>
        </p:txBody>
      </p:sp>
      <p:sp>
        <p:nvSpPr>
          <p:cNvPr id="4" name="Footer Placeholder 3">
            <a:extLst>
              <a:ext uri="{FF2B5EF4-FFF2-40B4-BE49-F238E27FC236}">
                <a16:creationId xmlns:a16="http://schemas.microsoft.com/office/drawing/2014/main" id="{8011F82E-DB1F-4ECC-B637-B7774EFBDA8D}"/>
              </a:ext>
            </a:extLst>
          </p:cNvPr>
          <p:cNvSpPr>
            <a:spLocks noGrp="1"/>
          </p:cNvSpPr>
          <p:nvPr>
            <p:ph type="ftr" sz="quarter" idx="11"/>
          </p:nvPr>
        </p:nvSpPr>
        <p:spPr>
          <a:xfrm>
            <a:off x="844200" y="4914000"/>
            <a:ext cx="4320000" cy="108000"/>
          </a:xfrm>
        </p:spPr>
        <p:txBody>
          <a:bodyPr/>
          <a:lstStyle/>
          <a:p>
            <a:r>
              <a:rPr lang="en-US"/>
              <a:t>ANU Australia Awards |  pre-departure guide</a:t>
            </a:r>
            <a:endParaRPr lang="en-AU"/>
          </a:p>
          <a:p>
            <a:endParaRPr lang="en-AU"/>
          </a:p>
        </p:txBody>
      </p:sp>
      <p:sp>
        <p:nvSpPr>
          <p:cNvPr id="5" name="Slide Number Placeholder 4">
            <a:extLst>
              <a:ext uri="{FF2B5EF4-FFF2-40B4-BE49-F238E27FC236}">
                <a16:creationId xmlns:a16="http://schemas.microsoft.com/office/drawing/2014/main" id="{B9AA64DA-1709-49F5-8FEC-EB4B418BA4AD}"/>
              </a:ext>
            </a:extLst>
          </p:cNvPr>
          <p:cNvSpPr>
            <a:spLocks noGrp="1"/>
          </p:cNvSpPr>
          <p:nvPr>
            <p:ph type="sldNum" sz="quarter" idx="12"/>
          </p:nvPr>
        </p:nvSpPr>
        <p:spPr>
          <a:xfrm>
            <a:off x="324000" y="4914000"/>
            <a:ext cx="360000" cy="108000"/>
          </a:xfrm>
        </p:spPr>
        <p:txBody>
          <a:bodyPr/>
          <a:lstStyle/>
          <a:p>
            <a:fld id="{10A01DC5-1685-4615-8240-15192985C6A2}" type="slidenum">
              <a:rPr lang="en-AU" smtClean="0"/>
              <a:pPr/>
              <a:t>9</a:t>
            </a:fld>
            <a:endParaRPr lang="en-AU"/>
          </a:p>
        </p:txBody>
      </p:sp>
      <p:sp>
        <p:nvSpPr>
          <p:cNvPr id="11" name="Text Placeholder 10">
            <a:extLst>
              <a:ext uri="{FF2B5EF4-FFF2-40B4-BE49-F238E27FC236}">
                <a16:creationId xmlns:a16="http://schemas.microsoft.com/office/drawing/2014/main" id="{1BD09002-5196-4F53-8AD6-A86685A2F47D}"/>
              </a:ext>
            </a:extLst>
          </p:cNvPr>
          <p:cNvSpPr>
            <a:spLocks noGrp="1"/>
          </p:cNvSpPr>
          <p:nvPr>
            <p:ph type="body" sz="quarter" idx="13"/>
          </p:nvPr>
        </p:nvSpPr>
        <p:spPr>
          <a:xfrm>
            <a:off x="324000" y="324000"/>
            <a:ext cx="3647778" cy="482548"/>
          </a:xfrm>
        </p:spPr>
        <p:txBody>
          <a:bodyPr>
            <a:normAutofit/>
          </a:bodyPr>
          <a:lstStyle/>
          <a:p>
            <a:r>
              <a:rPr lang="en-AU" sz="2400"/>
              <a:t>Accommodation</a:t>
            </a:r>
          </a:p>
        </p:txBody>
      </p:sp>
      <p:pic>
        <p:nvPicPr>
          <p:cNvPr id="7" name="image15.jpeg"/>
          <p:cNvPicPr/>
          <p:nvPr/>
        </p:nvPicPr>
        <p:blipFill rotWithShape="1">
          <a:blip r:embed="rId4" cstate="print"/>
          <a:srcRect t="11460"/>
          <a:stretch/>
        </p:blipFill>
        <p:spPr>
          <a:xfrm>
            <a:off x="0" y="806549"/>
            <a:ext cx="1917895" cy="4013979"/>
          </a:xfrm>
          <a:prstGeom prst="rect">
            <a:avLst/>
          </a:prstGeom>
        </p:spPr>
      </p:pic>
      <p:sp>
        <p:nvSpPr>
          <p:cNvPr id="8" name="Rectangle 7"/>
          <p:cNvSpPr/>
          <p:nvPr/>
        </p:nvSpPr>
        <p:spPr>
          <a:xfrm>
            <a:off x="5626028" y="5010039"/>
            <a:ext cx="2473972" cy="170560"/>
          </a:xfrm>
          <a:prstGeom prst="rect">
            <a:avLst/>
          </a:prstGeom>
        </p:spPr>
        <p:txBody>
          <a:bodyPr wrap="square">
            <a:spAutoFit/>
          </a:bodyPr>
          <a:lstStyle/>
          <a:p>
            <a:pPr>
              <a:lnSpc>
                <a:spcPct val="110000"/>
              </a:lnSpc>
              <a:spcBef>
                <a:spcPts val="200"/>
              </a:spcBef>
              <a:spcAft>
                <a:spcPts val="0"/>
              </a:spcAft>
            </a:pPr>
            <a:r>
              <a:rPr lang="en-AU" sz="500">
                <a:solidFill>
                  <a:schemeClr val="bg1">
                    <a:lumMod val="75000"/>
                  </a:schemeClr>
                </a:solidFill>
                <a:latin typeface="Public Sans Light" pitchFamily="2" charset="0"/>
                <a:ea typeface="Times New Roman" panose="02020603050405020304" pitchFamily="18" charset="0"/>
                <a:cs typeface="Times New Roman" panose="02020603050405020304" pitchFamily="18" charset="0"/>
              </a:rPr>
              <a:t>TEQSA Provider ID: PRV12002 (Australian University) </a:t>
            </a:r>
            <a:endParaRPr lang="en-AU" sz="500">
              <a:solidFill>
                <a:schemeClr val="bg1">
                  <a:lumMod val="75000"/>
                </a:schemeClr>
              </a:solidFill>
              <a:latin typeface="Public Sans Light" pitchFamily="2" charset="0"/>
              <a:ea typeface="Public Sans Light" pitchFamily="2" charset="0"/>
              <a:cs typeface="Times New Roman" panose="02020603050405020304" pitchFamily="18" charset="0"/>
            </a:endParaRPr>
          </a:p>
        </p:txBody>
      </p:sp>
    </p:spTree>
    <p:extLst>
      <p:ext uri="{BB962C8B-B14F-4D97-AF65-F5344CB8AC3E}">
        <p14:creationId xmlns:p14="http://schemas.microsoft.com/office/powerpoint/2010/main" val="3169962426"/>
      </p:ext>
    </p:extLst>
  </p:cSld>
  <p:clrMapOvr>
    <a:masterClrMapping/>
  </p:clrMapOvr>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Departure guide 2023 (Draft) [Read-Only]" id="{918C554B-DCC3-4B42-8B5B-175871FF652B}" vid="{7AADE594-FCFF-4BD0-BB6F-9A365300DD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0e2885-58e1-4e94-9dc7-f83158e7ef28" xsi:nil="true"/>
    <lcf76f155ced4ddcb4097134ff3c332f xmlns="dc8193cc-5589-43c5-9c73-b71bed75d10f">
      <Terms xmlns="http://schemas.microsoft.com/office/infopath/2007/PartnerControls"/>
    </lcf76f155ced4ddcb4097134ff3c332f>
    <SharedWithUsers xmlns="d3da2cff-a072-4fdb-95a4-bcb154d871cf">
      <UserInfo>
        <DisplayName>Simon Mishricky</DisplayName>
        <AccountId>7743</AccountId>
        <AccountType/>
      </UserInfo>
    </SharedWithUsers>
    <Number xmlns="dc8193cc-5589-43c5-9c73-b71bed75d10f">1</Numb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5D1CBDA760E34599E7B4A2DDD8089B" ma:contentTypeVersion="19" ma:contentTypeDescription="Create a new document." ma:contentTypeScope="" ma:versionID="8e52d5ba1af8be250ad0927ffa8f95ca">
  <xsd:schema xmlns:xsd="http://www.w3.org/2001/XMLSchema" xmlns:xs="http://www.w3.org/2001/XMLSchema" xmlns:p="http://schemas.microsoft.com/office/2006/metadata/properties" xmlns:ns2="dc8193cc-5589-43c5-9c73-b71bed75d10f" xmlns:ns3="d3da2cff-a072-4fdb-95a4-bcb154d871cf" xmlns:ns4="c30e2885-58e1-4e94-9dc7-f83158e7ef28" targetNamespace="http://schemas.microsoft.com/office/2006/metadata/properties" ma:root="true" ma:fieldsID="08ec60b8a07f42034546f7d1a453533e" ns2:_="" ns3:_="" ns4:_="">
    <xsd:import namespace="dc8193cc-5589-43c5-9c73-b71bed75d10f"/>
    <xsd:import namespace="d3da2cff-a072-4fdb-95a4-bcb154d871cf"/>
    <xsd:import namespace="c30e2885-58e1-4e94-9dc7-f83158e7ef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4:TaxCatchAll" minOccurs="0"/>
                <xsd:element ref="ns2:Numbe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8193cc-5589-43c5-9c73-b71bed75d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858339-22dc-49f9-bed0-4b2c0ae499df" ma:termSetId="09814cd3-568e-fe90-9814-8d621ff8fb84" ma:anchorId="fba54fb3-c3e1-fe81-a776-ca4b69148c4d" ma:open="true" ma:isKeyword="false">
      <xsd:complexType>
        <xsd:sequence>
          <xsd:element ref="pc:Terms" minOccurs="0" maxOccurs="1"/>
        </xsd:sequence>
      </xsd:complexType>
    </xsd:element>
    <xsd:element name="Number" ma:index="24" nillable="true" ma:displayName="Number" ma:default="1" ma:format="Dropdown" ma:internalName="Number" ma:percentage="FALSE">
      <xsd:simpleType>
        <xsd:restriction base="dms:Number"/>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da2cff-a072-4fdb-95a4-bcb154d871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0e2885-58e1-4e94-9dc7-f83158e7ef2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60117a5-06ea-4186-9bce-4462405cb626}" ma:internalName="TaxCatchAll" ma:showField="CatchAllData" ma:web="d3da2cff-a072-4fdb-95a4-bcb154d871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2.xml><?xml version="1.0" encoding="utf-8"?>
<ds:datastoreItem xmlns:ds="http://schemas.openxmlformats.org/officeDocument/2006/customXml" ds:itemID="{F655D042-D8B3-4BE3-86DE-6019F96E2850}">
  <ds:schemaRefs>
    <ds:schemaRef ds:uri="2906fbf8-e47d-4c21-be87-cb09cf1c70cb"/>
    <ds:schemaRef ds:uri="c30e2885-58e1-4e94-9dc7-f83158e7ef28"/>
    <ds:schemaRef ds:uri="cd7196b5-af4d-4b5a-ba66-d723b2d8b01e"/>
    <ds:schemaRef ds:uri="d3da2cff-a072-4fdb-95a4-bcb154d871cf"/>
    <ds:schemaRef ds:uri="dc8193cc-5589-43c5-9c73-b71bed75d1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1F3331-28F7-4D05-9430-E2F5CFBF8C88}">
  <ds:schemaRefs>
    <ds:schemaRef ds:uri="c30e2885-58e1-4e94-9dc7-f83158e7ef28"/>
    <ds:schemaRef ds:uri="d3da2cff-a072-4fdb-95a4-bcb154d871cf"/>
    <ds:schemaRef ds:uri="dc8193cc-5589-43c5-9c73-b71bed75d1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Pre-Departure guide 2023 (Draft)</Template>
  <TotalTime>0</TotalTime>
  <Words>6163</Words>
  <Application>Microsoft Office PowerPoint</Application>
  <PresentationFormat>On-screen Show (16:9)</PresentationFormat>
  <Paragraphs>551</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Public Sans</vt:lpstr>
      <vt:lpstr>Public Sans Light</vt:lpstr>
      <vt:lpstr>Sofia Pro Light</vt:lpstr>
      <vt:lpstr>Times New Roman</vt:lpstr>
      <vt:lpstr>ANU Light</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Yee</dc:creator>
  <cp:lastModifiedBy>Asha Tsimeris</cp:lastModifiedBy>
  <cp:revision>1</cp:revision>
  <dcterms:created xsi:type="dcterms:W3CDTF">2023-08-10T00:47:58Z</dcterms:created>
  <dcterms:modified xsi:type="dcterms:W3CDTF">2024-08-13T03:27:09Z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0x010100A25D1CBDA760E34599E7B4A2DDD8089B</vt:lpwstr>
  </property>
  <property fmtid="{D5CDD505-2E9C-101B-9397-08002B2CF9AE}" pid="3" name="MediaServiceImageTags">
    <vt:lpwstr/>
  </property>
</Properties>
</file>